
<file path=[Content_Types].xml><?xml version="1.0" encoding="utf-8"?>
<Types xmlns="http://schemas.openxmlformats.org/package/2006/content-types">
  <Default ContentType="image/jpeg" Extension="jpg"/>
  <Default ContentType="application/vnd.openxmlformats-officedocument.vmlDrawing" Extension="vml"/>
  <Default ContentType="application/x-fontdata" Extension="fntdata"/>
  <Default ContentType="application/vnd.openxmlformats-officedocument.oleObject" Extension="bin"/>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oleObject" PartName="/ppt/embeddings/oleObject3.bin"/>
  <Override ContentType="application/vnd.openxmlformats-officedocument.oleObject" PartName="/ppt/embeddings/oleObject4.bin"/>
  <Override ContentType="application/vnd.openxmlformats-officedocument.oleObject" PartName="/ppt/embeddings/oleObject2.bin"/>
  <Override ContentType="application/vnd.openxmlformats-officedocument.oleObject" PartName="/ppt/embeddings/oleObject1.bin"/>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Lst>
  <p:sldSz cy="6858000" cx="9144000"/>
  <p:notesSz cx="6858000" cy="9144000"/>
  <p:embeddedFontLst>
    <p:embeddedFont>
      <p:font typeface="Vollkorn SC"/>
      <p:regular r:id="rId44"/>
      <p:bold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46" roundtripDataSignature="AMtx7mjU0jklwFwv7Ekb70EuGG9+sub9Y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font" Target="fonts/VollkornSC-regular.fntdata"/><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46" Type="http://customschemas.google.com/relationships/presentationmetadata" Target="metadata"/><Relationship Id="rId23" Type="http://schemas.openxmlformats.org/officeDocument/2006/relationships/slide" Target="slides/slide18.xml"/><Relationship Id="rId45" Type="http://schemas.openxmlformats.org/officeDocument/2006/relationships/font" Target="fonts/VollkornSC-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98" name="Google Shape;9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3" name="Google Shape;163;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0" name="Google Shape;170;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6" name="Google Shape;17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183" name="Google Shape;18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4" name="Google Shape;184;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1" name="Google Shape;19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8" name="Google Shape;198;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5" name="Google Shape;205;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2" name="Google Shape;212;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9" name="Google Shape;219;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6" name="Google Shape;226;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6" name="Google Shape;106;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33" name="Google Shape;23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40" name="Google Shape;240;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47" name="Google Shape;247;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57" name="Google Shape;257;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69" name="Google Shape;269;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79" name="Google Shape;279;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86" name="Google Shape;286;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93" name="Google Shape;293;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98" name="Google Shape;298;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03" name="Google Shape;303;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4" name="Google Shape;114;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10" name="Google Shape;310;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18" name="Google Shape;318;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28" name="Google Shape;328;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36" name="Google Shape;336;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44" name="Google Shape;344;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52" name="Google Shape;352;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60" name="Google Shape;360;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66" name="Google Shape;36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74" name="Google Shape;374;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1" name="Google Shape;12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8" name="Google Shape;128;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5" name="Google Shape;135;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44" name="Google Shape;14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1" name="Google Shape;151;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7" name="Google Shape;157;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40"/>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0"/>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4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4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2" name="Google Shape;72;p4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Font typeface="Arial"/>
              <a:buChar char="•"/>
              <a:defRPr sz="3200"/>
            </a:lvl1pPr>
            <a:lvl2pPr indent="-406400" lvl="1" marL="914400" algn="l">
              <a:spcBef>
                <a:spcPts val="560"/>
              </a:spcBef>
              <a:spcAft>
                <a:spcPts val="0"/>
              </a:spcAft>
              <a:buClr>
                <a:schemeClr val="dk1"/>
              </a:buClr>
              <a:buSzPts val="2800"/>
              <a:buFont typeface="Arial"/>
              <a:buChar char="–"/>
              <a:defRPr sz="2800"/>
            </a:lvl2pPr>
            <a:lvl3pPr indent="-381000" lvl="2" marL="1371600" algn="l">
              <a:spcBef>
                <a:spcPts val="480"/>
              </a:spcBef>
              <a:spcAft>
                <a:spcPts val="0"/>
              </a:spcAft>
              <a:buClr>
                <a:schemeClr val="dk1"/>
              </a:buClr>
              <a:buSzPts val="2400"/>
              <a:buFont typeface="Arial"/>
              <a:buChar char="•"/>
              <a:defRPr sz="2400"/>
            </a:lvl3pPr>
            <a:lvl4pPr indent="-355600" lvl="3" marL="1828800" algn="l">
              <a:spcBef>
                <a:spcPts val="400"/>
              </a:spcBef>
              <a:spcAft>
                <a:spcPts val="0"/>
              </a:spcAft>
              <a:buClr>
                <a:schemeClr val="dk1"/>
              </a:buClr>
              <a:buSzPts val="2000"/>
              <a:buFont typeface="Arial"/>
              <a:buChar char="–"/>
              <a:defRPr sz="2000"/>
            </a:lvl4pPr>
            <a:lvl5pPr indent="-355600" lvl="4" marL="2286000" algn="l">
              <a:spcBef>
                <a:spcPts val="400"/>
              </a:spcBef>
              <a:spcAft>
                <a:spcPts val="0"/>
              </a:spcAft>
              <a:buClr>
                <a:schemeClr val="dk1"/>
              </a:buClr>
              <a:buSzPts val="2000"/>
              <a:buFont typeface="Arial"/>
              <a:buChar char="»"/>
              <a:defRPr sz="2000"/>
            </a:lvl5pPr>
            <a:lvl6pPr indent="-355600" lvl="5" marL="2743200" algn="l">
              <a:spcBef>
                <a:spcPts val="400"/>
              </a:spcBef>
              <a:spcAft>
                <a:spcPts val="0"/>
              </a:spcAft>
              <a:buClr>
                <a:schemeClr val="dk1"/>
              </a:buClr>
              <a:buSzPts val="2000"/>
              <a:buFont typeface="Arial"/>
              <a:buChar char="»"/>
              <a:defRPr sz="2000"/>
            </a:lvl6pPr>
            <a:lvl7pPr indent="-355600" lvl="6" marL="3200400" algn="l">
              <a:spcBef>
                <a:spcPts val="400"/>
              </a:spcBef>
              <a:spcAft>
                <a:spcPts val="0"/>
              </a:spcAft>
              <a:buClr>
                <a:schemeClr val="dk1"/>
              </a:buClr>
              <a:buSzPts val="2000"/>
              <a:buFont typeface="Arial"/>
              <a:buChar char="»"/>
              <a:defRPr sz="2000"/>
            </a:lvl7pPr>
            <a:lvl8pPr indent="-355600" lvl="7" marL="3657600" algn="l">
              <a:spcBef>
                <a:spcPts val="400"/>
              </a:spcBef>
              <a:spcAft>
                <a:spcPts val="0"/>
              </a:spcAft>
              <a:buClr>
                <a:schemeClr val="dk1"/>
              </a:buClr>
              <a:buSzPts val="2000"/>
              <a:buFont typeface="Arial"/>
              <a:buChar char="»"/>
              <a:defRPr sz="2000"/>
            </a:lvl8pPr>
            <a:lvl9pPr indent="-355600" lvl="8" marL="4114800" algn="l">
              <a:spcBef>
                <a:spcPts val="400"/>
              </a:spcBef>
              <a:spcAft>
                <a:spcPts val="0"/>
              </a:spcAft>
              <a:buClr>
                <a:schemeClr val="dk1"/>
              </a:buClr>
              <a:buSzPts val="2000"/>
              <a:buFont typeface="Arial"/>
              <a:buChar char="»"/>
              <a:defRPr sz="2000"/>
            </a:lvl9pPr>
          </a:lstStyle>
          <a:p/>
        </p:txBody>
      </p:sp>
      <p:sp>
        <p:nvSpPr>
          <p:cNvPr id="73" name="Google Shape;73;p4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Font typeface="Arial"/>
              <a:buNone/>
              <a:defRPr sz="1400"/>
            </a:lvl1pPr>
            <a:lvl2pPr indent="-228600" lvl="1" marL="914400" algn="l">
              <a:spcBef>
                <a:spcPts val="240"/>
              </a:spcBef>
              <a:spcAft>
                <a:spcPts val="0"/>
              </a:spcAft>
              <a:buClr>
                <a:schemeClr val="dk1"/>
              </a:buClr>
              <a:buSzPts val="1200"/>
              <a:buFont typeface="Arial"/>
              <a:buNone/>
              <a:defRPr sz="1200"/>
            </a:lvl2pPr>
            <a:lvl3pPr indent="-228600" lvl="2" marL="1371600" algn="l">
              <a:spcBef>
                <a:spcPts val="200"/>
              </a:spcBef>
              <a:spcAft>
                <a:spcPts val="0"/>
              </a:spcAft>
              <a:buClr>
                <a:schemeClr val="dk1"/>
              </a:buClr>
              <a:buSzPts val="1000"/>
              <a:buFont typeface="Arial"/>
              <a:buNone/>
              <a:defRPr sz="1000"/>
            </a:lvl3pPr>
            <a:lvl4pPr indent="-228600" lvl="3" marL="1828800" algn="l">
              <a:spcBef>
                <a:spcPts val="180"/>
              </a:spcBef>
              <a:spcAft>
                <a:spcPts val="0"/>
              </a:spcAft>
              <a:buClr>
                <a:schemeClr val="dk1"/>
              </a:buClr>
              <a:buSzPts val="900"/>
              <a:buFont typeface="Arial"/>
              <a:buNone/>
              <a:defRPr sz="900"/>
            </a:lvl4pPr>
            <a:lvl5pPr indent="-228600" lvl="4" marL="2286000" algn="l">
              <a:spcBef>
                <a:spcPts val="180"/>
              </a:spcBef>
              <a:spcAft>
                <a:spcPts val="0"/>
              </a:spcAft>
              <a:buClr>
                <a:schemeClr val="dk1"/>
              </a:buClr>
              <a:buSzPts val="900"/>
              <a:buFont typeface="Arial"/>
              <a:buNone/>
              <a:defRPr sz="900"/>
            </a:lvl5pPr>
            <a:lvl6pPr indent="-228600" lvl="5" marL="2743200" algn="l">
              <a:spcBef>
                <a:spcPts val="180"/>
              </a:spcBef>
              <a:spcAft>
                <a:spcPts val="0"/>
              </a:spcAft>
              <a:buClr>
                <a:schemeClr val="dk1"/>
              </a:buClr>
              <a:buSzPts val="900"/>
              <a:buFont typeface="Arial"/>
              <a:buNone/>
              <a:defRPr sz="900"/>
            </a:lvl6pPr>
            <a:lvl7pPr indent="-228600" lvl="6" marL="3200400" algn="l">
              <a:spcBef>
                <a:spcPts val="180"/>
              </a:spcBef>
              <a:spcAft>
                <a:spcPts val="0"/>
              </a:spcAft>
              <a:buClr>
                <a:schemeClr val="dk1"/>
              </a:buClr>
              <a:buSzPts val="900"/>
              <a:buFont typeface="Arial"/>
              <a:buNone/>
              <a:defRPr sz="900"/>
            </a:lvl7pPr>
            <a:lvl8pPr indent="-228600" lvl="7" marL="3657600" algn="l">
              <a:spcBef>
                <a:spcPts val="180"/>
              </a:spcBef>
              <a:spcAft>
                <a:spcPts val="0"/>
              </a:spcAft>
              <a:buClr>
                <a:schemeClr val="dk1"/>
              </a:buClr>
              <a:buSzPts val="900"/>
              <a:buFont typeface="Arial"/>
              <a:buNone/>
              <a:defRPr sz="900"/>
            </a:lvl8pPr>
            <a:lvl9pPr indent="-228600" lvl="8" marL="4114800" algn="l">
              <a:spcBef>
                <a:spcPts val="180"/>
              </a:spcBef>
              <a:spcAft>
                <a:spcPts val="0"/>
              </a:spcAft>
              <a:buClr>
                <a:schemeClr val="dk1"/>
              </a:buClr>
              <a:buSzPts val="900"/>
              <a:buFont typeface="Arial"/>
              <a:buNone/>
              <a:defRPr sz="900"/>
            </a:lvl9pPr>
          </a:lstStyle>
          <a:p/>
        </p:txBody>
      </p:sp>
      <p:sp>
        <p:nvSpPr>
          <p:cNvPr id="74" name="Google Shape;74;p49"/>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49"/>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7" name="Shape 77"/>
        <p:cNvGrpSpPr/>
        <p:nvPr/>
      </p:nvGrpSpPr>
      <p:grpSpPr>
        <a:xfrm>
          <a:off x="0" y="0"/>
          <a:ext cx="0" cy="0"/>
          <a:chOff x="0" y="0"/>
          <a:chExt cx="0" cy="0"/>
        </a:xfrm>
      </p:grpSpPr>
      <p:sp>
        <p:nvSpPr>
          <p:cNvPr id="78" name="Google Shape;78;p5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9" name="Google Shape;79;p50"/>
          <p:cNvSpPr/>
          <p:nvPr>
            <p:ph idx="2" type="pic"/>
          </p:nvPr>
        </p:nvSpPr>
        <p:spPr>
          <a:xfrm>
            <a:off x="1792288" y="612775"/>
            <a:ext cx="5486400" cy="4114800"/>
          </a:xfrm>
          <a:prstGeom prst="rect">
            <a:avLst/>
          </a:prstGeom>
          <a:noFill/>
          <a:ln>
            <a:noFill/>
          </a:ln>
        </p:spPr>
      </p:sp>
      <p:sp>
        <p:nvSpPr>
          <p:cNvPr id="80" name="Google Shape;80;p5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Font typeface="Arial"/>
              <a:buNone/>
              <a:defRPr sz="1400"/>
            </a:lvl1pPr>
            <a:lvl2pPr indent="-228600" lvl="1" marL="914400" algn="l">
              <a:spcBef>
                <a:spcPts val="240"/>
              </a:spcBef>
              <a:spcAft>
                <a:spcPts val="0"/>
              </a:spcAft>
              <a:buClr>
                <a:schemeClr val="dk1"/>
              </a:buClr>
              <a:buSzPts val="1200"/>
              <a:buFont typeface="Arial"/>
              <a:buNone/>
              <a:defRPr sz="1200"/>
            </a:lvl2pPr>
            <a:lvl3pPr indent="-228600" lvl="2" marL="1371600" algn="l">
              <a:spcBef>
                <a:spcPts val="200"/>
              </a:spcBef>
              <a:spcAft>
                <a:spcPts val="0"/>
              </a:spcAft>
              <a:buClr>
                <a:schemeClr val="dk1"/>
              </a:buClr>
              <a:buSzPts val="1000"/>
              <a:buFont typeface="Arial"/>
              <a:buNone/>
              <a:defRPr sz="1000"/>
            </a:lvl3pPr>
            <a:lvl4pPr indent="-228600" lvl="3" marL="1828800" algn="l">
              <a:spcBef>
                <a:spcPts val="180"/>
              </a:spcBef>
              <a:spcAft>
                <a:spcPts val="0"/>
              </a:spcAft>
              <a:buClr>
                <a:schemeClr val="dk1"/>
              </a:buClr>
              <a:buSzPts val="900"/>
              <a:buFont typeface="Arial"/>
              <a:buNone/>
              <a:defRPr sz="900"/>
            </a:lvl4pPr>
            <a:lvl5pPr indent="-228600" lvl="4" marL="2286000" algn="l">
              <a:spcBef>
                <a:spcPts val="180"/>
              </a:spcBef>
              <a:spcAft>
                <a:spcPts val="0"/>
              </a:spcAft>
              <a:buClr>
                <a:schemeClr val="dk1"/>
              </a:buClr>
              <a:buSzPts val="900"/>
              <a:buFont typeface="Arial"/>
              <a:buNone/>
              <a:defRPr sz="900"/>
            </a:lvl5pPr>
            <a:lvl6pPr indent="-228600" lvl="5" marL="2743200" algn="l">
              <a:spcBef>
                <a:spcPts val="180"/>
              </a:spcBef>
              <a:spcAft>
                <a:spcPts val="0"/>
              </a:spcAft>
              <a:buClr>
                <a:schemeClr val="dk1"/>
              </a:buClr>
              <a:buSzPts val="900"/>
              <a:buFont typeface="Arial"/>
              <a:buNone/>
              <a:defRPr sz="900"/>
            </a:lvl6pPr>
            <a:lvl7pPr indent="-228600" lvl="6" marL="3200400" algn="l">
              <a:spcBef>
                <a:spcPts val="180"/>
              </a:spcBef>
              <a:spcAft>
                <a:spcPts val="0"/>
              </a:spcAft>
              <a:buClr>
                <a:schemeClr val="dk1"/>
              </a:buClr>
              <a:buSzPts val="900"/>
              <a:buFont typeface="Arial"/>
              <a:buNone/>
              <a:defRPr sz="900"/>
            </a:lvl7pPr>
            <a:lvl8pPr indent="-228600" lvl="7" marL="3657600" algn="l">
              <a:spcBef>
                <a:spcPts val="180"/>
              </a:spcBef>
              <a:spcAft>
                <a:spcPts val="0"/>
              </a:spcAft>
              <a:buClr>
                <a:schemeClr val="dk1"/>
              </a:buClr>
              <a:buSzPts val="900"/>
              <a:buFont typeface="Arial"/>
              <a:buNone/>
              <a:defRPr sz="900"/>
            </a:lvl8pPr>
            <a:lvl9pPr indent="-228600" lvl="8" marL="4114800" algn="l">
              <a:spcBef>
                <a:spcPts val="180"/>
              </a:spcBef>
              <a:spcAft>
                <a:spcPts val="0"/>
              </a:spcAft>
              <a:buClr>
                <a:schemeClr val="dk1"/>
              </a:buClr>
              <a:buSzPts val="900"/>
              <a:buFont typeface="Arial"/>
              <a:buNone/>
              <a:defRPr sz="900"/>
            </a:lvl9pPr>
          </a:lstStyle>
          <a:p/>
        </p:txBody>
      </p:sp>
      <p:sp>
        <p:nvSpPr>
          <p:cNvPr id="81" name="Google Shape;81;p50"/>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50"/>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5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4" name="Shape 84"/>
        <p:cNvGrpSpPr/>
        <p:nvPr/>
      </p:nvGrpSpPr>
      <p:grpSpPr>
        <a:xfrm>
          <a:off x="0" y="0"/>
          <a:ext cx="0" cy="0"/>
          <a:chOff x="0" y="0"/>
          <a:chExt cx="0" cy="0"/>
        </a:xfrm>
      </p:grpSpPr>
      <p:sp>
        <p:nvSpPr>
          <p:cNvPr id="85" name="Google Shape;85;p5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6" name="Google Shape;86;p5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7" name="Google Shape;87;p51"/>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51"/>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5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0" name="Shape 90"/>
        <p:cNvGrpSpPr/>
        <p:nvPr/>
      </p:nvGrpSpPr>
      <p:grpSpPr>
        <a:xfrm>
          <a:off x="0" y="0"/>
          <a:ext cx="0" cy="0"/>
          <a:chOff x="0" y="0"/>
          <a:chExt cx="0" cy="0"/>
        </a:xfrm>
      </p:grpSpPr>
      <p:sp>
        <p:nvSpPr>
          <p:cNvPr id="91" name="Google Shape;91;p5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92" name="Google Shape;92;p5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3" name="Google Shape;93;p52"/>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52"/>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5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4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1" name="Google Shape;21;p4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2" name="Google Shape;22;p41"/>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41"/>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4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Content" type="txAndObj">
  <p:cSld name="TEXT_AND_OBJECT">
    <p:spTree>
      <p:nvGrpSpPr>
        <p:cNvPr id="25" name="Shape 25"/>
        <p:cNvGrpSpPr/>
        <p:nvPr/>
      </p:nvGrpSpPr>
      <p:grpSpPr>
        <a:xfrm>
          <a:off x="0" y="0"/>
          <a:ext cx="0" cy="0"/>
          <a:chOff x="0" y="0"/>
          <a:chExt cx="0" cy="0"/>
        </a:xfrm>
      </p:grpSpPr>
      <p:sp>
        <p:nvSpPr>
          <p:cNvPr id="26" name="Google Shape;26;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7" name="Google Shape;27;p42"/>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42"/>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9" name="Google Shape;29;p42"/>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2"/>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type="objOnly">
  <p:cSld name="OBJECT_ONLY">
    <p:spTree>
      <p:nvGrpSpPr>
        <p:cNvPr id="32" name="Shape 32"/>
        <p:cNvGrpSpPr/>
        <p:nvPr/>
      </p:nvGrpSpPr>
      <p:grpSpPr>
        <a:xfrm>
          <a:off x="0" y="0"/>
          <a:ext cx="0" cy="0"/>
          <a:chOff x="0" y="0"/>
          <a:chExt cx="0" cy="0"/>
        </a:xfrm>
      </p:grpSpPr>
      <p:sp>
        <p:nvSpPr>
          <p:cNvPr id="33" name="Google Shape;33;p43"/>
          <p:cNvSpPr txBox="1"/>
          <p:nvPr>
            <p:ph idx="1" type="body"/>
          </p:nvPr>
        </p:nvSpPr>
        <p:spPr>
          <a:xfrm>
            <a:off x="457200" y="274638"/>
            <a:ext cx="8229600" cy="585152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4" name="Google Shape;34;p43"/>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3"/>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7" name="Shape 37"/>
        <p:cNvGrpSpPr/>
        <p:nvPr/>
      </p:nvGrpSpPr>
      <p:grpSpPr>
        <a:xfrm>
          <a:off x="0" y="0"/>
          <a:ext cx="0" cy="0"/>
          <a:chOff x="0" y="0"/>
          <a:chExt cx="0" cy="0"/>
        </a:xfrm>
      </p:grpSpPr>
      <p:sp>
        <p:nvSpPr>
          <p:cNvPr id="38" name="Google Shape;38;p4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9" name="Google Shape;39;p44"/>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44"/>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4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2" name="Shape 42"/>
        <p:cNvGrpSpPr/>
        <p:nvPr/>
      </p:nvGrpSpPr>
      <p:grpSpPr>
        <a:xfrm>
          <a:off x="0" y="0"/>
          <a:ext cx="0" cy="0"/>
          <a:chOff x="0" y="0"/>
          <a:chExt cx="0" cy="0"/>
        </a:xfrm>
      </p:grpSpPr>
      <p:sp>
        <p:nvSpPr>
          <p:cNvPr id="43" name="Google Shape;43;p45"/>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4" name="Google Shape;44;p4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spcBef>
                <a:spcPts val="640"/>
              </a:spcBef>
              <a:spcAft>
                <a:spcPts val="0"/>
              </a:spcAft>
              <a:buClr>
                <a:schemeClr val="dk1"/>
              </a:buClr>
              <a:buSzPts val="3200"/>
              <a:buFont typeface="Arial"/>
              <a:buNone/>
              <a:defRPr/>
            </a:lvl1pPr>
            <a:lvl2pPr lvl="1" algn="ctr">
              <a:spcBef>
                <a:spcPts val="560"/>
              </a:spcBef>
              <a:spcAft>
                <a:spcPts val="0"/>
              </a:spcAft>
              <a:buClr>
                <a:schemeClr val="dk1"/>
              </a:buClr>
              <a:buSzPts val="2800"/>
              <a:buFont typeface="Arial"/>
              <a:buNone/>
              <a:defRPr/>
            </a:lvl2pPr>
            <a:lvl3pPr lvl="2" algn="ctr">
              <a:spcBef>
                <a:spcPts val="480"/>
              </a:spcBef>
              <a:spcAft>
                <a:spcPts val="0"/>
              </a:spcAft>
              <a:buClr>
                <a:schemeClr val="dk1"/>
              </a:buClr>
              <a:buSzPts val="2400"/>
              <a:buFont typeface="Arial"/>
              <a:buNone/>
              <a:defRPr/>
            </a:lvl3pPr>
            <a:lvl4pPr lvl="3" algn="ctr">
              <a:spcBef>
                <a:spcPts val="400"/>
              </a:spcBef>
              <a:spcAft>
                <a:spcPts val="0"/>
              </a:spcAft>
              <a:buClr>
                <a:schemeClr val="dk1"/>
              </a:buClr>
              <a:buSzPts val="2000"/>
              <a:buFont typeface="Arial"/>
              <a:buNone/>
              <a:defRPr/>
            </a:lvl4pPr>
            <a:lvl5pPr lvl="4" algn="ctr">
              <a:spcBef>
                <a:spcPts val="400"/>
              </a:spcBef>
              <a:spcAft>
                <a:spcPts val="0"/>
              </a:spcAft>
              <a:buClr>
                <a:schemeClr val="dk1"/>
              </a:buClr>
              <a:buSzPts val="2000"/>
              <a:buFont typeface="Arial"/>
              <a:buNone/>
              <a:defRPr/>
            </a:lvl5pPr>
            <a:lvl6pPr lvl="5" algn="ctr">
              <a:spcBef>
                <a:spcPts val="400"/>
              </a:spcBef>
              <a:spcAft>
                <a:spcPts val="0"/>
              </a:spcAft>
              <a:buClr>
                <a:schemeClr val="dk1"/>
              </a:buClr>
              <a:buSzPts val="2000"/>
              <a:buFont typeface="Arial"/>
              <a:buNone/>
              <a:defRPr/>
            </a:lvl6pPr>
            <a:lvl7pPr lvl="6" algn="ctr">
              <a:spcBef>
                <a:spcPts val="400"/>
              </a:spcBef>
              <a:spcAft>
                <a:spcPts val="0"/>
              </a:spcAft>
              <a:buClr>
                <a:schemeClr val="dk1"/>
              </a:buClr>
              <a:buSzPts val="2000"/>
              <a:buFont typeface="Arial"/>
              <a:buNone/>
              <a:defRPr/>
            </a:lvl7pPr>
            <a:lvl8pPr lvl="7" algn="ctr">
              <a:spcBef>
                <a:spcPts val="400"/>
              </a:spcBef>
              <a:spcAft>
                <a:spcPts val="0"/>
              </a:spcAft>
              <a:buClr>
                <a:schemeClr val="dk1"/>
              </a:buClr>
              <a:buSzPts val="2000"/>
              <a:buFont typeface="Arial"/>
              <a:buNone/>
              <a:defRPr/>
            </a:lvl8pPr>
            <a:lvl9pPr lvl="8" algn="ctr">
              <a:spcBef>
                <a:spcPts val="400"/>
              </a:spcBef>
              <a:spcAft>
                <a:spcPts val="0"/>
              </a:spcAft>
              <a:buClr>
                <a:schemeClr val="dk1"/>
              </a:buClr>
              <a:buSzPts val="2000"/>
              <a:buFont typeface="Arial"/>
              <a:buNone/>
              <a:defRPr/>
            </a:lvl9pPr>
          </a:lstStyle>
          <a:p/>
        </p:txBody>
      </p:sp>
      <p:sp>
        <p:nvSpPr>
          <p:cNvPr id="45" name="Google Shape;45;p45"/>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5"/>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45"/>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46"/>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0" name="Google Shape;50;p46"/>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Clr>
                <a:schemeClr val="dk1"/>
              </a:buClr>
              <a:buSzPts val="2000"/>
              <a:buFont typeface="Arial"/>
              <a:buNone/>
              <a:defRPr sz="2000"/>
            </a:lvl1pPr>
            <a:lvl2pPr indent="-228600" lvl="1" marL="914400" algn="l">
              <a:spcBef>
                <a:spcPts val="360"/>
              </a:spcBef>
              <a:spcAft>
                <a:spcPts val="0"/>
              </a:spcAft>
              <a:buClr>
                <a:schemeClr val="dk1"/>
              </a:buClr>
              <a:buSzPts val="1800"/>
              <a:buFont typeface="Arial"/>
              <a:buNone/>
              <a:defRPr sz="1800"/>
            </a:lvl2pPr>
            <a:lvl3pPr indent="-228600" lvl="2" marL="1371600" algn="l">
              <a:spcBef>
                <a:spcPts val="320"/>
              </a:spcBef>
              <a:spcAft>
                <a:spcPts val="0"/>
              </a:spcAft>
              <a:buClr>
                <a:schemeClr val="dk1"/>
              </a:buClr>
              <a:buSzPts val="1600"/>
              <a:buFont typeface="Arial"/>
              <a:buNone/>
              <a:defRPr sz="1600"/>
            </a:lvl3pPr>
            <a:lvl4pPr indent="-228600" lvl="3" marL="1828800" algn="l">
              <a:spcBef>
                <a:spcPts val="280"/>
              </a:spcBef>
              <a:spcAft>
                <a:spcPts val="0"/>
              </a:spcAft>
              <a:buClr>
                <a:schemeClr val="dk1"/>
              </a:buClr>
              <a:buSzPts val="1400"/>
              <a:buFont typeface="Arial"/>
              <a:buNone/>
              <a:defRPr sz="1400"/>
            </a:lvl4pPr>
            <a:lvl5pPr indent="-228600" lvl="4" marL="2286000" algn="l">
              <a:spcBef>
                <a:spcPts val="280"/>
              </a:spcBef>
              <a:spcAft>
                <a:spcPts val="0"/>
              </a:spcAft>
              <a:buClr>
                <a:schemeClr val="dk1"/>
              </a:buClr>
              <a:buSzPts val="1400"/>
              <a:buFont typeface="Arial"/>
              <a:buNone/>
              <a:defRPr sz="1400"/>
            </a:lvl5pPr>
            <a:lvl6pPr indent="-228600" lvl="5" marL="2743200" algn="l">
              <a:spcBef>
                <a:spcPts val="280"/>
              </a:spcBef>
              <a:spcAft>
                <a:spcPts val="0"/>
              </a:spcAft>
              <a:buClr>
                <a:schemeClr val="dk1"/>
              </a:buClr>
              <a:buSzPts val="1400"/>
              <a:buFont typeface="Arial"/>
              <a:buNone/>
              <a:defRPr sz="1400"/>
            </a:lvl6pPr>
            <a:lvl7pPr indent="-228600" lvl="6" marL="3200400" algn="l">
              <a:spcBef>
                <a:spcPts val="280"/>
              </a:spcBef>
              <a:spcAft>
                <a:spcPts val="0"/>
              </a:spcAft>
              <a:buClr>
                <a:schemeClr val="dk1"/>
              </a:buClr>
              <a:buSzPts val="1400"/>
              <a:buFont typeface="Arial"/>
              <a:buNone/>
              <a:defRPr sz="1400"/>
            </a:lvl7pPr>
            <a:lvl8pPr indent="-228600" lvl="7" marL="3657600" algn="l">
              <a:spcBef>
                <a:spcPts val="280"/>
              </a:spcBef>
              <a:spcAft>
                <a:spcPts val="0"/>
              </a:spcAft>
              <a:buClr>
                <a:schemeClr val="dk1"/>
              </a:buClr>
              <a:buSzPts val="1400"/>
              <a:buFont typeface="Arial"/>
              <a:buNone/>
              <a:defRPr sz="1400"/>
            </a:lvl8pPr>
            <a:lvl9pPr indent="-228600" lvl="8" marL="4114800" algn="l">
              <a:spcBef>
                <a:spcPts val="280"/>
              </a:spcBef>
              <a:spcAft>
                <a:spcPts val="0"/>
              </a:spcAft>
              <a:buClr>
                <a:schemeClr val="dk1"/>
              </a:buClr>
              <a:buSzPts val="1400"/>
              <a:buFont typeface="Arial"/>
              <a:buNone/>
              <a:defRPr sz="1400"/>
            </a:lvl9pPr>
          </a:lstStyle>
          <a:p/>
        </p:txBody>
      </p:sp>
      <p:sp>
        <p:nvSpPr>
          <p:cNvPr id="51" name="Google Shape;51;p46"/>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46"/>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4" name="Shape 54"/>
        <p:cNvGrpSpPr/>
        <p:nvPr/>
      </p:nvGrpSpPr>
      <p:grpSpPr>
        <a:xfrm>
          <a:off x="0" y="0"/>
          <a:ext cx="0" cy="0"/>
          <a:chOff x="0" y="0"/>
          <a:chExt cx="0" cy="0"/>
        </a:xfrm>
      </p:grpSpPr>
      <p:sp>
        <p:nvSpPr>
          <p:cNvPr id="55" name="Google Shape;55;p4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6" name="Google Shape;56;p47"/>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Font typeface="Arial"/>
              <a:buChar char="•"/>
              <a:defRPr sz="2800"/>
            </a:lvl1pPr>
            <a:lvl2pPr indent="-381000" lvl="1" marL="914400" algn="l">
              <a:spcBef>
                <a:spcPts val="480"/>
              </a:spcBef>
              <a:spcAft>
                <a:spcPts val="0"/>
              </a:spcAft>
              <a:buClr>
                <a:schemeClr val="dk1"/>
              </a:buClr>
              <a:buSzPts val="2400"/>
              <a:buFont typeface="Arial"/>
              <a:buChar char="–"/>
              <a:defRPr sz="2400"/>
            </a:lvl2pPr>
            <a:lvl3pPr indent="-355600" lvl="2" marL="1371600" algn="l">
              <a:spcBef>
                <a:spcPts val="400"/>
              </a:spcBef>
              <a:spcAft>
                <a:spcPts val="0"/>
              </a:spcAft>
              <a:buClr>
                <a:schemeClr val="dk1"/>
              </a:buClr>
              <a:buSzPts val="2000"/>
              <a:buFont typeface="Arial"/>
              <a:buChar char="•"/>
              <a:defRPr sz="2000"/>
            </a:lvl3pPr>
            <a:lvl4pPr indent="-342900" lvl="3" marL="1828800" algn="l">
              <a:spcBef>
                <a:spcPts val="360"/>
              </a:spcBef>
              <a:spcAft>
                <a:spcPts val="0"/>
              </a:spcAft>
              <a:buClr>
                <a:schemeClr val="dk1"/>
              </a:buClr>
              <a:buSzPts val="1800"/>
              <a:buFont typeface="Arial"/>
              <a:buChar char="–"/>
              <a:defRPr sz="1800"/>
            </a:lvl4pPr>
            <a:lvl5pPr indent="-342900" lvl="4" marL="2286000" algn="l">
              <a:spcBef>
                <a:spcPts val="360"/>
              </a:spcBef>
              <a:spcAft>
                <a:spcPts val="0"/>
              </a:spcAft>
              <a:buClr>
                <a:schemeClr val="dk1"/>
              </a:buClr>
              <a:buSzPts val="1800"/>
              <a:buFont typeface="Arial"/>
              <a:buChar char="»"/>
              <a:defRPr sz="1800"/>
            </a:lvl5pPr>
            <a:lvl6pPr indent="-342900" lvl="5" marL="2743200" algn="l">
              <a:spcBef>
                <a:spcPts val="360"/>
              </a:spcBef>
              <a:spcAft>
                <a:spcPts val="0"/>
              </a:spcAft>
              <a:buClr>
                <a:schemeClr val="dk1"/>
              </a:buClr>
              <a:buSzPts val="1800"/>
              <a:buFont typeface="Arial"/>
              <a:buChar char="»"/>
              <a:defRPr sz="1800"/>
            </a:lvl6pPr>
            <a:lvl7pPr indent="-342900" lvl="6" marL="3200400" algn="l">
              <a:spcBef>
                <a:spcPts val="360"/>
              </a:spcBef>
              <a:spcAft>
                <a:spcPts val="0"/>
              </a:spcAft>
              <a:buClr>
                <a:schemeClr val="dk1"/>
              </a:buClr>
              <a:buSzPts val="1800"/>
              <a:buFont typeface="Arial"/>
              <a:buChar char="»"/>
              <a:defRPr sz="1800"/>
            </a:lvl7pPr>
            <a:lvl8pPr indent="-342900" lvl="7" marL="3657600" algn="l">
              <a:spcBef>
                <a:spcPts val="360"/>
              </a:spcBef>
              <a:spcAft>
                <a:spcPts val="0"/>
              </a:spcAft>
              <a:buClr>
                <a:schemeClr val="dk1"/>
              </a:buClr>
              <a:buSzPts val="1800"/>
              <a:buFont typeface="Arial"/>
              <a:buChar char="»"/>
              <a:defRPr sz="1800"/>
            </a:lvl8pPr>
            <a:lvl9pPr indent="-342900" lvl="8" marL="4114800" algn="l">
              <a:spcBef>
                <a:spcPts val="360"/>
              </a:spcBef>
              <a:spcAft>
                <a:spcPts val="0"/>
              </a:spcAft>
              <a:buClr>
                <a:schemeClr val="dk1"/>
              </a:buClr>
              <a:buSzPts val="1800"/>
              <a:buFont typeface="Arial"/>
              <a:buChar char="»"/>
              <a:defRPr sz="1800"/>
            </a:lvl9pPr>
          </a:lstStyle>
          <a:p/>
        </p:txBody>
      </p:sp>
      <p:sp>
        <p:nvSpPr>
          <p:cNvPr id="57" name="Google Shape;57;p47"/>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Font typeface="Arial"/>
              <a:buChar char="•"/>
              <a:defRPr sz="2800"/>
            </a:lvl1pPr>
            <a:lvl2pPr indent="-381000" lvl="1" marL="914400" algn="l">
              <a:spcBef>
                <a:spcPts val="480"/>
              </a:spcBef>
              <a:spcAft>
                <a:spcPts val="0"/>
              </a:spcAft>
              <a:buClr>
                <a:schemeClr val="dk1"/>
              </a:buClr>
              <a:buSzPts val="2400"/>
              <a:buFont typeface="Arial"/>
              <a:buChar char="–"/>
              <a:defRPr sz="2400"/>
            </a:lvl2pPr>
            <a:lvl3pPr indent="-355600" lvl="2" marL="1371600" algn="l">
              <a:spcBef>
                <a:spcPts val="400"/>
              </a:spcBef>
              <a:spcAft>
                <a:spcPts val="0"/>
              </a:spcAft>
              <a:buClr>
                <a:schemeClr val="dk1"/>
              </a:buClr>
              <a:buSzPts val="2000"/>
              <a:buFont typeface="Arial"/>
              <a:buChar char="•"/>
              <a:defRPr sz="2000"/>
            </a:lvl3pPr>
            <a:lvl4pPr indent="-342900" lvl="3" marL="1828800" algn="l">
              <a:spcBef>
                <a:spcPts val="360"/>
              </a:spcBef>
              <a:spcAft>
                <a:spcPts val="0"/>
              </a:spcAft>
              <a:buClr>
                <a:schemeClr val="dk1"/>
              </a:buClr>
              <a:buSzPts val="1800"/>
              <a:buFont typeface="Arial"/>
              <a:buChar char="–"/>
              <a:defRPr sz="1800"/>
            </a:lvl4pPr>
            <a:lvl5pPr indent="-342900" lvl="4" marL="2286000" algn="l">
              <a:spcBef>
                <a:spcPts val="360"/>
              </a:spcBef>
              <a:spcAft>
                <a:spcPts val="0"/>
              </a:spcAft>
              <a:buClr>
                <a:schemeClr val="dk1"/>
              </a:buClr>
              <a:buSzPts val="1800"/>
              <a:buFont typeface="Arial"/>
              <a:buChar char="»"/>
              <a:defRPr sz="1800"/>
            </a:lvl5pPr>
            <a:lvl6pPr indent="-342900" lvl="5" marL="2743200" algn="l">
              <a:spcBef>
                <a:spcPts val="360"/>
              </a:spcBef>
              <a:spcAft>
                <a:spcPts val="0"/>
              </a:spcAft>
              <a:buClr>
                <a:schemeClr val="dk1"/>
              </a:buClr>
              <a:buSzPts val="1800"/>
              <a:buFont typeface="Arial"/>
              <a:buChar char="»"/>
              <a:defRPr sz="1800"/>
            </a:lvl6pPr>
            <a:lvl7pPr indent="-342900" lvl="6" marL="3200400" algn="l">
              <a:spcBef>
                <a:spcPts val="360"/>
              </a:spcBef>
              <a:spcAft>
                <a:spcPts val="0"/>
              </a:spcAft>
              <a:buClr>
                <a:schemeClr val="dk1"/>
              </a:buClr>
              <a:buSzPts val="1800"/>
              <a:buFont typeface="Arial"/>
              <a:buChar char="»"/>
              <a:defRPr sz="1800"/>
            </a:lvl7pPr>
            <a:lvl8pPr indent="-342900" lvl="7" marL="3657600" algn="l">
              <a:spcBef>
                <a:spcPts val="360"/>
              </a:spcBef>
              <a:spcAft>
                <a:spcPts val="0"/>
              </a:spcAft>
              <a:buClr>
                <a:schemeClr val="dk1"/>
              </a:buClr>
              <a:buSzPts val="1800"/>
              <a:buFont typeface="Arial"/>
              <a:buChar char="»"/>
              <a:defRPr sz="1800"/>
            </a:lvl8pPr>
            <a:lvl9pPr indent="-342900" lvl="8" marL="4114800" algn="l">
              <a:spcBef>
                <a:spcPts val="360"/>
              </a:spcBef>
              <a:spcAft>
                <a:spcPts val="0"/>
              </a:spcAft>
              <a:buClr>
                <a:schemeClr val="dk1"/>
              </a:buClr>
              <a:buSzPts val="1800"/>
              <a:buFont typeface="Arial"/>
              <a:buChar char="»"/>
              <a:defRPr sz="1800"/>
            </a:lvl9pPr>
          </a:lstStyle>
          <a:p/>
        </p:txBody>
      </p:sp>
      <p:sp>
        <p:nvSpPr>
          <p:cNvPr id="58" name="Google Shape;58;p47"/>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47"/>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4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1" name="Shape 61"/>
        <p:cNvGrpSpPr/>
        <p:nvPr/>
      </p:nvGrpSpPr>
      <p:grpSpPr>
        <a:xfrm>
          <a:off x="0" y="0"/>
          <a:ext cx="0" cy="0"/>
          <a:chOff x="0" y="0"/>
          <a:chExt cx="0" cy="0"/>
        </a:xfrm>
      </p:grpSpPr>
      <p:sp>
        <p:nvSpPr>
          <p:cNvPr id="62" name="Google Shape;62;p4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3" name="Google Shape;63;p48"/>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spcBef>
                <a:spcPts val="320"/>
              </a:spcBef>
              <a:spcAft>
                <a:spcPts val="0"/>
              </a:spcAft>
              <a:buClr>
                <a:schemeClr val="dk1"/>
              </a:buClr>
              <a:buSzPts val="1600"/>
              <a:buFont typeface="Arial"/>
              <a:buNone/>
              <a:defRPr b="1" sz="1600"/>
            </a:lvl6pPr>
            <a:lvl7pPr indent="-228600" lvl="6" marL="3200400" algn="l">
              <a:spcBef>
                <a:spcPts val="320"/>
              </a:spcBef>
              <a:spcAft>
                <a:spcPts val="0"/>
              </a:spcAft>
              <a:buClr>
                <a:schemeClr val="dk1"/>
              </a:buClr>
              <a:buSzPts val="1600"/>
              <a:buFont typeface="Arial"/>
              <a:buNone/>
              <a:defRPr b="1" sz="1600"/>
            </a:lvl7pPr>
            <a:lvl8pPr indent="-228600" lvl="7" marL="3657600" algn="l">
              <a:spcBef>
                <a:spcPts val="320"/>
              </a:spcBef>
              <a:spcAft>
                <a:spcPts val="0"/>
              </a:spcAft>
              <a:buClr>
                <a:schemeClr val="dk1"/>
              </a:buClr>
              <a:buSzPts val="1600"/>
              <a:buFont typeface="Arial"/>
              <a:buNone/>
              <a:defRPr b="1" sz="1600"/>
            </a:lvl8pPr>
            <a:lvl9pPr indent="-228600" lvl="8" marL="4114800" algn="l">
              <a:spcBef>
                <a:spcPts val="320"/>
              </a:spcBef>
              <a:spcAft>
                <a:spcPts val="0"/>
              </a:spcAft>
              <a:buClr>
                <a:schemeClr val="dk1"/>
              </a:buClr>
              <a:buSzPts val="1600"/>
              <a:buFont typeface="Arial"/>
              <a:buNone/>
              <a:defRPr b="1" sz="1600"/>
            </a:lvl9pPr>
          </a:lstStyle>
          <a:p/>
        </p:txBody>
      </p:sp>
      <p:sp>
        <p:nvSpPr>
          <p:cNvPr id="64" name="Google Shape;64;p48"/>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Font typeface="Arial"/>
              <a:buChar char="•"/>
              <a:defRPr sz="2400"/>
            </a:lvl1pPr>
            <a:lvl2pPr indent="-355600" lvl="1" marL="914400" algn="l">
              <a:spcBef>
                <a:spcPts val="400"/>
              </a:spcBef>
              <a:spcAft>
                <a:spcPts val="0"/>
              </a:spcAft>
              <a:buClr>
                <a:schemeClr val="dk1"/>
              </a:buClr>
              <a:buSzPts val="2000"/>
              <a:buFont typeface="Arial"/>
              <a:buChar char="–"/>
              <a:defRPr sz="2000"/>
            </a:lvl2pPr>
            <a:lvl3pPr indent="-342900" lvl="2" marL="1371600" algn="l">
              <a:spcBef>
                <a:spcPts val="360"/>
              </a:spcBef>
              <a:spcAft>
                <a:spcPts val="0"/>
              </a:spcAft>
              <a:buClr>
                <a:schemeClr val="dk1"/>
              </a:buClr>
              <a:buSzPts val="1800"/>
              <a:buFont typeface="Arial"/>
              <a:buChar char="•"/>
              <a:defRPr sz="1800"/>
            </a:lvl3pPr>
            <a:lvl4pPr indent="-330200" lvl="3" marL="1828800" algn="l">
              <a:spcBef>
                <a:spcPts val="320"/>
              </a:spcBef>
              <a:spcAft>
                <a:spcPts val="0"/>
              </a:spcAft>
              <a:buClr>
                <a:schemeClr val="dk1"/>
              </a:buClr>
              <a:buSzPts val="1600"/>
              <a:buFont typeface="Arial"/>
              <a:buChar char="–"/>
              <a:defRPr sz="1600"/>
            </a:lvl4pPr>
            <a:lvl5pPr indent="-330200" lvl="4" marL="2286000" algn="l">
              <a:spcBef>
                <a:spcPts val="320"/>
              </a:spcBef>
              <a:spcAft>
                <a:spcPts val="0"/>
              </a:spcAft>
              <a:buClr>
                <a:schemeClr val="dk1"/>
              </a:buClr>
              <a:buSzPts val="1600"/>
              <a:buFont typeface="Arial"/>
              <a:buChar char="»"/>
              <a:defRPr sz="1600"/>
            </a:lvl5pPr>
            <a:lvl6pPr indent="-330200" lvl="5" marL="2743200" algn="l">
              <a:spcBef>
                <a:spcPts val="320"/>
              </a:spcBef>
              <a:spcAft>
                <a:spcPts val="0"/>
              </a:spcAft>
              <a:buClr>
                <a:schemeClr val="dk1"/>
              </a:buClr>
              <a:buSzPts val="1600"/>
              <a:buFont typeface="Arial"/>
              <a:buChar char="»"/>
              <a:defRPr sz="1600"/>
            </a:lvl6pPr>
            <a:lvl7pPr indent="-330200" lvl="6" marL="3200400" algn="l">
              <a:spcBef>
                <a:spcPts val="320"/>
              </a:spcBef>
              <a:spcAft>
                <a:spcPts val="0"/>
              </a:spcAft>
              <a:buClr>
                <a:schemeClr val="dk1"/>
              </a:buClr>
              <a:buSzPts val="1600"/>
              <a:buFont typeface="Arial"/>
              <a:buChar char="»"/>
              <a:defRPr sz="1600"/>
            </a:lvl7pPr>
            <a:lvl8pPr indent="-330200" lvl="7" marL="3657600" algn="l">
              <a:spcBef>
                <a:spcPts val="320"/>
              </a:spcBef>
              <a:spcAft>
                <a:spcPts val="0"/>
              </a:spcAft>
              <a:buClr>
                <a:schemeClr val="dk1"/>
              </a:buClr>
              <a:buSzPts val="1600"/>
              <a:buFont typeface="Arial"/>
              <a:buChar char="»"/>
              <a:defRPr sz="1600"/>
            </a:lvl8pPr>
            <a:lvl9pPr indent="-330200" lvl="8" marL="4114800" algn="l">
              <a:spcBef>
                <a:spcPts val="320"/>
              </a:spcBef>
              <a:spcAft>
                <a:spcPts val="0"/>
              </a:spcAft>
              <a:buClr>
                <a:schemeClr val="dk1"/>
              </a:buClr>
              <a:buSzPts val="1600"/>
              <a:buFont typeface="Arial"/>
              <a:buChar char="»"/>
              <a:defRPr sz="1600"/>
            </a:lvl9pPr>
          </a:lstStyle>
          <a:p/>
        </p:txBody>
      </p:sp>
      <p:sp>
        <p:nvSpPr>
          <p:cNvPr id="65" name="Google Shape;65;p48"/>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spcBef>
                <a:spcPts val="320"/>
              </a:spcBef>
              <a:spcAft>
                <a:spcPts val="0"/>
              </a:spcAft>
              <a:buClr>
                <a:schemeClr val="dk1"/>
              </a:buClr>
              <a:buSzPts val="1600"/>
              <a:buFont typeface="Arial"/>
              <a:buNone/>
              <a:defRPr b="1" sz="1600"/>
            </a:lvl6pPr>
            <a:lvl7pPr indent="-228600" lvl="6" marL="3200400" algn="l">
              <a:spcBef>
                <a:spcPts val="320"/>
              </a:spcBef>
              <a:spcAft>
                <a:spcPts val="0"/>
              </a:spcAft>
              <a:buClr>
                <a:schemeClr val="dk1"/>
              </a:buClr>
              <a:buSzPts val="1600"/>
              <a:buFont typeface="Arial"/>
              <a:buNone/>
              <a:defRPr b="1" sz="1600"/>
            </a:lvl7pPr>
            <a:lvl8pPr indent="-228600" lvl="7" marL="3657600" algn="l">
              <a:spcBef>
                <a:spcPts val="320"/>
              </a:spcBef>
              <a:spcAft>
                <a:spcPts val="0"/>
              </a:spcAft>
              <a:buClr>
                <a:schemeClr val="dk1"/>
              </a:buClr>
              <a:buSzPts val="1600"/>
              <a:buFont typeface="Arial"/>
              <a:buNone/>
              <a:defRPr b="1" sz="1600"/>
            </a:lvl8pPr>
            <a:lvl9pPr indent="-228600" lvl="8" marL="4114800" algn="l">
              <a:spcBef>
                <a:spcPts val="320"/>
              </a:spcBef>
              <a:spcAft>
                <a:spcPts val="0"/>
              </a:spcAft>
              <a:buClr>
                <a:schemeClr val="dk1"/>
              </a:buClr>
              <a:buSzPts val="1600"/>
              <a:buFont typeface="Arial"/>
              <a:buNone/>
              <a:defRPr b="1" sz="1600"/>
            </a:lvl9pPr>
          </a:lstStyle>
          <a:p/>
        </p:txBody>
      </p:sp>
      <p:sp>
        <p:nvSpPr>
          <p:cNvPr id="66" name="Google Shape;66;p48"/>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Font typeface="Arial"/>
              <a:buChar char="•"/>
              <a:defRPr sz="2400"/>
            </a:lvl1pPr>
            <a:lvl2pPr indent="-355600" lvl="1" marL="914400" algn="l">
              <a:spcBef>
                <a:spcPts val="400"/>
              </a:spcBef>
              <a:spcAft>
                <a:spcPts val="0"/>
              </a:spcAft>
              <a:buClr>
                <a:schemeClr val="dk1"/>
              </a:buClr>
              <a:buSzPts val="2000"/>
              <a:buFont typeface="Arial"/>
              <a:buChar char="–"/>
              <a:defRPr sz="2000"/>
            </a:lvl2pPr>
            <a:lvl3pPr indent="-342900" lvl="2" marL="1371600" algn="l">
              <a:spcBef>
                <a:spcPts val="360"/>
              </a:spcBef>
              <a:spcAft>
                <a:spcPts val="0"/>
              </a:spcAft>
              <a:buClr>
                <a:schemeClr val="dk1"/>
              </a:buClr>
              <a:buSzPts val="1800"/>
              <a:buFont typeface="Arial"/>
              <a:buChar char="•"/>
              <a:defRPr sz="1800"/>
            </a:lvl3pPr>
            <a:lvl4pPr indent="-330200" lvl="3" marL="1828800" algn="l">
              <a:spcBef>
                <a:spcPts val="320"/>
              </a:spcBef>
              <a:spcAft>
                <a:spcPts val="0"/>
              </a:spcAft>
              <a:buClr>
                <a:schemeClr val="dk1"/>
              </a:buClr>
              <a:buSzPts val="1600"/>
              <a:buFont typeface="Arial"/>
              <a:buChar char="–"/>
              <a:defRPr sz="1600"/>
            </a:lvl4pPr>
            <a:lvl5pPr indent="-330200" lvl="4" marL="2286000" algn="l">
              <a:spcBef>
                <a:spcPts val="320"/>
              </a:spcBef>
              <a:spcAft>
                <a:spcPts val="0"/>
              </a:spcAft>
              <a:buClr>
                <a:schemeClr val="dk1"/>
              </a:buClr>
              <a:buSzPts val="1600"/>
              <a:buFont typeface="Arial"/>
              <a:buChar char="»"/>
              <a:defRPr sz="1600"/>
            </a:lvl5pPr>
            <a:lvl6pPr indent="-330200" lvl="5" marL="2743200" algn="l">
              <a:spcBef>
                <a:spcPts val="320"/>
              </a:spcBef>
              <a:spcAft>
                <a:spcPts val="0"/>
              </a:spcAft>
              <a:buClr>
                <a:schemeClr val="dk1"/>
              </a:buClr>
              <a:buSzPts val="1600"/>
              <a:buFont typeface="Arial"/>
              <a:buChar char="»"/>
              <a:defRPr sz="1600"/>
            </a:lvl6pPr>
            <a:lvl7pPr indent="-330200" lvl="6" marL="3200400" algn="l">
              <a:spcBef>
                <a:spcPts val="320"/>
              </a:spcBef>
              <a:spcAft>
                <a:spcPts val="0"/>
              </a:spcAft>
              <a:buClr>
                <a:schemeClr val="dk1"/>
              </a:buClr>
              <a:buSzPts val="1600"/>
              <a:buFont typeface="Arial"/>
              <a:buChar char="»"/>
              <a:defRPr sz="1600"/>
            </a:lvl7pPr>
            <a:lvl8pPr indent="-330200" lvl="7" marL="3657600" algn="l">
              <a:spcBef>
                <a:spcPts val="320"/>
              </a:spcBef>
              <a:spcAft>
                <a:spcPts val="0"/>
              </a:spcAft>
              <a:buClr>
                <a:schemeClr val="dk1"/>
              </a:buClr>
              <a:buSzPts val="1600"/>
              <a:buFont typeface="Arial"/>
              <a:buChar char="»"/>
              <a:defRPr sz="1600"/>
            </a:lvl8pPr>
            <a:lvl9pPr indent="-330200" lvl="8" marL="4114800" algn="l">
              <a:spcBef>
                <a:spcPts val="320"/>
              </a:spcBef>
              <a:spcAft>
                <a:spcPts val="0"/>
              </a:spcAft>
              <a:buClr>
                <a:schemeClr val="dk1"/>
              </a:buClr>
              <a:buSzPts val="1600"/>
              <a:buFont typeface="Arial"/>
              <a:buChar char="»"/>
              <a:defRPr sz="1600"/>
            </a:lvl9pPr>
          </a:lstStyle>
          <a:p/>
        </p:txBody>
      </p:sp>
      <p:sp>
        <p:nvSpPr>
          <p:cNvPr id="67" name="Google Shape;67;p48"/>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48"/>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4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3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11" name="Google Shape;11;p3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 name="Google Shape;12;p39"/>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39"/>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ctr">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3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sr-Latn-C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4.jpg"/><Relationship Id="rId4" Type="http://schemas.openxmlformats.org/officeDocument/2006/relationships/image" Target="../media/image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vmlDrawing" Target="../drawings/vmlDrawing1.vml"/><Relationship Id="rId4" Type="http://schemas.openxmlformats.org/officeDocument/2006/relationships/oleObject" Target="../embeddings/oleObject1.bin"/><Relationship Id="rId5" Type="http://schemas.openxmlformats.org/officeDocument/2006/relationships/oleObject" Target="../embeddings/oleObject1.bin"/><Relationship Id="rId6" Type="http://schemas.openxmlformats.org/officeDocument/2006/relationships/image" Target="../media/image1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vmlDrawing" Target="../drawings/vmlDrawing2.vml"/><Relationship Id="rId4" Type="http://schemas.openxmlformats.org/officeDocument/2006/relationships/oleObject" Target="../embeddings/oleObject2.bin"/><Relationship Id="rId9" Type="http://schemas.openxmlformats.org/officeDocument/2006/relationships/image" Target="../media/image9.png"/><Relationship Id="rId5" Type="http://schemas.openxmlformats.org/officeDocument/2006/relationships/oleObject" Target="../embeddings/oleObject2.bin"/><Relationship Id="rId6" Type="http://schemas.openxmlformats.org/officeDocument/2006/relationships/image" Target="../media/image8.png"/><Relationship Id="rId7" Type="http://schemas.openxmlformats.org/officeDocument/2006/relationships/oleObject" Target="../embeddings/oleObject3.bin"/><Relationship Id="rId8" Type="http://schemas.openxmlformats.org/officeDocument/2006/relationships/oleObject" Target="../embeddings/oleObject3.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vmlDrawing" Target="../drawings/vmlDrawing3.vml"/><Relationship Id="rId4" Type="http://schemas.openxmlformats.org/officeDocument/2006/relationships/oleObject" Target="../embeddings/oleObject4.bin"/><Relationship Id="rId5" Type="http://schemas.openxmlformats.org/officeDocument/2006/relationships/oleObject" Target="../embeddings/oleObject4.bin"/><Relationship Id="rId6" Type="http://schemas.openxmlformats.org/officeDocument/2006/relationships/image" Target="../media/image1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
          <p:cNvSpPr/>
          <p:nvPr/>
        </p:nvSpPr>
        <p:spPr>
          <a:xfrm>
            <a:off x="2205038" y="500063"/>
            <a:ext cx="4387850" cy="64135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lang="sr-Latn-CS" sz="1800">
                <a:solidFill>
                  <a:srgbClr val="FFC000"/>
                </a:solidFill>
                <a:latin typeface="Times New Roman"/>
                <a:ea typeface="Times New Roman"/>
                <a:cs typeface="Times New Roman"/>
                <a:sym typeface="Times New Roman"/>
              </a:rPr>
              <a:t>Faculty of Medical Sciences in Kragujevac</a:t>
            </a:r>
            <a:endParaRPr sz="1800">
              <a:solidFill>
                <a:srgbClr val="FFC000"/>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lang="sr-Latn-CS" sz="1800">
                <a:solidFill>
                  <a:srgbClr val="FFC000"/>
                </a:solidFill>
                <a:latin typeface="Times New Roman"/>
                <a:ea typeface="Times New Roman"/>
                <a:cs typeface="Times New Roman"/>
                <a:sym typeface="Times New Roman"/>
              </a:rPr>
              <a:t>Integrated academic studies of medicine</a:t>
            </a:r>
            <a:endParaRPr sz="1800">
              <a:solidFill>
                <a:srgbClr val="FFC000"/>
              </a:solidFill>
              <a:latin typeface="Times New Roman"/>
              <a:ea typeface="Times New Roman"/>
              <a:cs typeface="Times New Roman"/>
              <a:sym typeface="Times New Roman"/>
            </a:endParaRPr>
          </a:p>
          <a:p>
            <a:pPr indent="0" lvl="0" marL="0" marR="0" rtl="0" algn="ctr">
              <a:spcBef>
                <a:spcPts val="0"/>
              </a:spcBef>
              <a:spcAft>
                <a:spcPts val="0"/>
              </a:spcAft>
              <a:buNone/>
            </a:pPr>
            <a:r>
              <a:t/>
            </a:r>
            <a:endParaRPr sz="1800">
              <a:solidFill>
                <a:srgbClr val="FFC000"/>
              </a:solidFill>
              <a:latin typeface="Times New Roman"/>
              <a:ea typeface="Times New Roman"/>
              <a:cs typeface="Times New Roman"/>
              <a:sym typeface="Times New Roman"/>
            </a:endParaRPr>
          </a:p>
        </p:txBody>
      </p:sp>
      <p:sp>
        <p:nvSpPr>
          <p:cNvPr id="101" name="Google Shape;101;p1"/>
          <p:cNvSpPr/>
          <p:nvPr/>
        </p:nvSpPr>
        <p:spPr>
          <a:xfrm>
            <a:off x="323850" y="1989138"/>
            <a:ext cx="8382000" cy="884237"/>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sr-Latn-CS" sz="2400">
                <a:solidFill>
                  <a:srgbClr val="FF9900"/>
                </a:solidFill>
                <a:latin typeface="Times New Roman"/>
                <a:ea typeface="Times New Roman"/>
                <a:cs typeface="Times New Roman"/>
                <a:sym typeface="Times New Roman"/>
              </a:rPr>
              <a:t>MODULE 1:</a:t>
            </a:r>
            <a:endParaRPr b="1" sz="2400">
              <a:solidFill>
                <a:srgbClr val="FF9900"/>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sr-Latn-CS" sz="2400">
                <a:solidFill>
                  <a:srgbClr val="FF9900"/>
                </a:solidFill>
                <a:latin typeface="Times New Roman"/>
                <a:ea typeface="Times New Roman"/>
                <a:cs typeface="Times New Roman"/>
                <a:sym typeface="Times New Roman"/>
              </a:rPr>
              <a:t>Basic communication skills</a:t>
            </a:r>
            <a:endParaRPr b="1" sz="2400">
              <a:solidFill>
                <a:srgbClr val="FF9900"/>
              </a:solidFill>
              <a:latin typeface="Times New Roman"/>
              <a:ea typeface="Times New Roman"/>
              <a:cs typeface="Times New Roman"/>
              <a:sym typeface="Times New Roman"/>
            </a:endParaRPr>
          </a:p>
          <a:p>
            <a:pPr indent="0" lvl="0" marL="0" marR="0" rtl="0" algn="ctr">
              <a:spcBef>
                <a:spcPts val="0"/>
              </a:spcBef>
              <a:spcAft>
                <a:spcPts val="0"/>
              </a:spcAft>
              <a:buNone/>
            </a:pPr>
            <a:r>
              <a:t/>
            </a:r>
            <a:endParaRPr b="1" sz="2400">
              <a:solidFill>
                <a:srgbClr val="FF9900"/>
              </a:solidFill>
              <a:latin typeface="Times New Roman"/>
              <a:ea typeface="Times New Roman"/>
              <a:cs typeface="Times New Roman"/>
              <a:sym typeface="Times New Roman"/>
            </a:endParaRPr>
          </a:p>
        </p:txBody>
      </p:sp>
      <p:sp>
        <p:nvSpPr>
          <p:cNvPr id="102" name="Google Shape;102;p1"/>
          <p:cNvSpPr/>
          <p:nvPr/>
        </p:nvSpPr>
        <p:spPr>
          <a:xfrm>
            <a:off x="1835150" y="3357563"/>
            <a:ext cx="5545138" cy="2073275"/>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sr-Latn-CS" sz="2200">
                <a:solidFill>
                  <a:srgbClr val="FF9900"/>
                </a:solidFill>
              </a:rPr>
              <a:t>5th teaching unit (sixth week):</a:t>
            </a:r>
            <a:endParaRPr b="1" sz="2200">
              <a:solidFill>
                <a:srgbClr val="FF9900"/>
              </a:solidFill>
            </a:endParaRPr>
          </a:p>
          <a:p>
            <a:pPr indent="0" lvl="0" marL="0" rtl="0" algn="ctr">
              <a:spcBef>
                <a:spcPts val="0"/>
              </a:spcBef>
              <a:spcAft>
                <a:spcPts val="0"/>
              </a:spcAft>
              <a:buClr>
                <a:schemeClr val="dk1"/>
              </a:buClr>
              <a:buSzPts val="1100"/>
              <a:buFont typeface="Arial"/>
              <a:buNone/>
            </a:pPr>
            <a:r>
              <a:rPr b="1" lang="sr-Latn-CS" sz="2200">
                <a:solidFill>
                  <a:srgbClr val="FF9900"/>
                </a:solidFill>
              </a:rPr>
              <a:t>  Communication skills with the audience and in the non-health sector</a:t>
            </a:r>
            <a:endParaRPr b="1" sz="2200">
              <a:solidFill>
                <a:srgbClr val="FF9900"/>
              </a:solidFill>
            </a:endParaRPr>
          </a:p>
          <a:p>
            <a:pPr indent="0" lvl="0" marL="0" marR="0" rtl="0" algn="ctr">
              <a:spcBef>
                <a:spcPts val="0"/>
              </a:spcBef>
              <a:spcAft>
                <a:spcPts val="0"/>
              </a:spcAft>
              <a:buNone/>
            </a:pPr>
            <a:r>
              <a:t/>
            </a:r>
            <a:endParaRPr b="1" sz="2200">
              <a:solidFill>
                <a:srgbClr val="FF9900"/>
              </a:solidFill>
            </a:endParaRPr>
          </a:p>
          <a:p>
            <a:pPr indent="0" lvl="0" marL="0" marR="0" rtl="0" algn="ctr">
              <a:spcBef>
                <a:spcPts val="0"/>
              </a:spcBef>
              <a:spcAft>
                <a:spcPts val="0"/>
              </a:spcAft>
              <a:buNone/>
            </a:pPr>
            <a:r>
              <a:t/>
            </a:r>
            <a:endParaRPr b="1" i="0" sz="2400" u="none" cap="none" strike="noStrike">
              <a:solidFill>
                <a:srgbClr val="FFFF00"/>
              </a:solidFill>
              <a:latin typeface="Times New Roman"/>
              <a:ea typeface="Times New Roman"/>
              <a:cs typeface="Times New Roman"/>
              <a:sym typeface="Times New Roman"/>
            </a:endParaRPr>
          </a:p>
        </p:txBody>
      </p:sp>
      <p:sp>
        <p:nvSpPr>
          <p:cNvPr id="103" name="Google Shape;103;p1"/>
          <p:cNvSpPr txBox="1"/>
          <p:nvPr/>
        </p:nvSpPr>
        <p:spPr>
          <a:xfrm>
            <a:off x="5334000" y="5997575"/>
            <a:ext cx="184150" cy="4000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0" i="0" sz="2000" u="none" cap="none" strike="noStrike">
              <a:solidFill>
                <a:srgbClr val="FFC000"/>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sz="4000"/>
              <a:t>Non-verbal communication is the key to a successful presentation!!!</a:t>
            </a:r>
            <a:endParaRPr/>
          </a:p>
        </p:txBody>
      </p:sp>
      <p:sp>
        <p:nvSpPr>
          <p:cNvPr id="166" name="Google Shape;166;p10"/>
          <p:cNvSpPr txBox="1"/>
          <p:nvPr>
            <p:ph idx="1" type="body"/>
          </p:nvPr>
        </p:nvSpPr>
        <p:spPr>
          <a:xfrm>
            <a:off x="409575" y="2133600"/>
            <a:ext cx="8410500" cy="5040300"/>
          </a:xfrm>
          <a:prstGeom prst="rect">
            <a:avLst/>
          </a:prstGeom>
          <a:noFill/>
          <a:ln>
            <a:noFill/>
          </a:ln>
        </p:spPr>
        <p:txBody>
          <a:bodyPr anchorCtr="0" anchor="t" bIns="45700" lIns="91425" spcFirstLastPara="1" rIns="91425" wrap="square" tIns="45700">
            <a:noAutofit/>
          </a:bodyPr>
          <a:lstStyle/>
          <a:p>
            <a:pPr indent="-381000" lvl="0" marL="342900" rtl="0" algn="l">
              <a:spcBef>
                <a:spcPts val="480"/>
              </a:spcBef>
              <a:spcAft>
                <a:spcPts val="0"/>
              </a:spcAft>
              <a:buSzPts val="2400"/>
              <a:buChar char="•"/>
            </a:pPr>
            <a:r>
              <a:rPr lang="sr-Latn-CS" sz="2400"/>
              <a:t>Appearance and appearance - first impression, non/formal dressing...</a:t>
            </a:r>
            <a:endParaRPr sz="2400"/>
          </a:p>
          <a:p>
            <a:pPr indent="0" lvl="0" marL="342900" rtl="0" algn="l">
              <a:spcBef>
                <a:spcPts val="480"/>
              </a:spcBef>
              <a:spcAft>
                <a:spcPts val="0"/>
              </a:spcAft>
              <a:buNone/>
            </a:pPr>
            <a:r>
              <a:t/>
            </a:r>
            <a:endParaRPr sz="2400"/>
          </a:p>
          <a:p>
            <a:pPr indent="-381000" lvl="0" marL="342900" rtl="0" algn="l">
              <a:spcBef>
                <a:spcPts val="480"/>
              </a:spcBef>
              <a:spcAft>
                <a:spcPts val="0"/>
              </a:spcAft>
              <a:buSzPts val="2400"/>
              <a:buChar char="•"/>
            </a:pPr>
            <a:r>
              <a:rPr lang="sr-Latn-CS" sz="2400"/>
              <a:t>Eyes (contact) – maintain contact with listeners</a:t>
            </a:r>
            <a:endParaRPr sz="2400"/>
          </a:p>
          <a:p>
            <a:pPr indent="0" lvl="0" marL="342900" rtl="0" algn="l">
              <a:spcBef>
                <a:spcPts val="480"/>
              </a:spcBef>
              <a:spcAft>
                <a:spcPts val="0"/>
              </a:spcAft>
              <a:buNone/>
            </a:pPr>
            <a:r>
              <a:t/>
            </a:r>
            <a:endParaRPr sz="2400"/>
          </a:p>
          <a:p>
            <a:pPr indent="-381000" lvl="0" marL="342900" rtl="0" algn="l">
              <a:spcBef>
                <a:spcPts val="480"/>
              </a:spcBef>
              <a:spcAft>
                <a:spcPts val="0"/>
              </a:spcAft>
              <a:buSzPts val="2400"/>
              <a:buChar char="•"/>
            </a:pPr>
            <a:r>
              <a:rPr lang="sr-Latn-CS" sz="2400"/>
              <a:t>Voice and articulation - speak clearly, emphasize the essentials...</a:t>
            </a:r>
            <a:endParaRPr sz="2400"/>
          </a:p>
          <a:p>
            <a:pPr indent="0" lvl="0" marL="342900" rtl="0" algn="l">
              <a:spcBef>
                <a:spcPts val="480"/>
              </a:spcBef>
              <a:spcAft>
                <a:spcPts val="0"/>
              </a:spcAft>
              <a:buNone/>
            </a:pPr>
            <a:r>
              <a:t/>
            </a:r>
            <a:endParaRPr sz="2400"/>
          </a:p>
          <a:p>
            <a:pPr indent="-381000" lvl="0" marL="342900" rtl="0" algn="l">
              <a:spcBef>
                <a:spcPts val="480"/>
              </a:spcBef>
              <a:spcAft>
                <a:spcPts val="0"/>
              </a:spcAft>
              <a:buSzPts val="2400"/>
              <a:buChar char="•"/>
            </a:pPr>
            <a:r>
              <a:rPr lang="sr-Latn-CS" sz="2400"/>
              <a:t>Gestures - look pleased, use your hands properly</a:t>
            </a:r>
            <a:endParaRPr sz="2400"/>
          </a:p>
          <a:p>
            <a:pPr indent="0" lvl="0" marL="342900" rtl="0" algn="l">
              <a:spcBef>
                <a:spcPts val="480"/>
              </a:spcBef>
              <a:spcAft>
                <a:spcPts val="0"/>
              </a:spcAft>
              <a:buNone/>
            </a:pPr>
            <a:r>
              <a:t/>
            </a:r>
            <a:endParaRPr sz="2400"/>
          </a:p>
          <a:p>
            <a:pPr indent="-381000" lvl="0" marL="342900" rtl="0" algn="l">
              <a:spcBef>
                <a:spcPts val="480"/>
              </a:spcBef>
              <a:spcAft>
                <a:spcPts val="0"/>
              </a:spcAft>
              <a:buSzPts val="2400"/>
              <a:buChar char="•"/>
            </a:pPr>
            <a:r>
              <a:rPr lang="sr-Latn-CS" sz="2400"/>
              <a:t>Posture (posture) – best standing with slow movement...</a:t>
            </a:r>
            <a:endParaRPr sz="2400"/>
          </a:p>
          <a:p>
            <a:pPr indent="0" lvl="0" marL="342900" rtl="0" algn="l">
              <a:spcBef>
                <a:spcPts val="480"/>
              </a:spcBef>
              <a:spcAft>
                <a:spcPts val="0"/>
              </a:spcAft>
              <a:buNone/>
            </a:pPr>
            <a:r>
              <a:t/>
            </a:r>
            <a:endParaRPr sz="2400"/>
          </a:p>
          <a:p>
            <a:pPr indent="-165100" lvl="0" marL="342900" rtl="0" algn="l">
              <a:spcBef>
                <a:spcPts val="560"/>
              </a:spcBef>
              <a:spcAft>
                <a:spcPts val="0"/>
              </a:spcAft>
              <a:buClr>
                <a:schemeClr val="dk1"/>
              </a:buClr>
              <a:buSzPts val="2800"/>
              <a:buFont typeface="Arial"/>
              <a:buNone/>
            </a:pPr>
            <a:r>
              <a:t/>
            </a:r>
            <a:endParaRPr sz="2800"/>
          </a:p>
        </p:txBody>
      </p:sp>
      <p:sp>
        <p:nvSpPr>
          <p:cNvPr id="167" name="Google Shape;167;p1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1"/>
          <p:cNvSpPr txBox="1"/>
          <p:nvPr>
            <p:ph type="title"/>
          </p:nvPr>
        </p:nvSpPr>
        <p:spPr>
          <a:xfrm>
            <a:off x="468313" y="549275"/>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sz="4000"/>
              <a:t>BEGINNING OF EXHIBITION</a:t>
            </a:r>
            <a:br>
              <a:rPr lang="sr-Latn-CS" sz="4000"/>
            </a:br>
            <a:endParaRPr sz="4000"/>
          </a:p>
        </p:txBody>
      </p:sp>
      <p:sp>
        <p:nvSpPr>
          <p:cNvPr id="173" name="Google Shape;173;p11"/>
          <p:cNvSpPr txBox="1"/>
          <p:nvPr>
            <p:ph idx="1" type="body"/>
          </p:nvPr>
        </p:nvSpPr>
        <p:spPr>
          <a:xfrm>
            <a:off x="468325" y="1700226"/>
            <a:ext cx="8229600" cy="50211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400"/>
              </a:spcBef>
              <a:spcAft>
                <a:spcPts val="0"/>
              </a:spcAft>
              <a:buClr>
                <a:schemeClr val="dk1"/>
              </a:buClr>
              <a:buSzPts val="1100"/>
              <a:buFont typeface="Arial"/>
              <a:buNone/>
            </a:pPr>
            <a:r>
              <a:rPr b="1" i="1" lang="sr-Latn-CS" sz="2000">
                <a:solidFill>
                  <a:srgbClr val="FF0000"/>
                </a:solidFill>
              </a:rPr>
              <a:t>10 opening techniques:</a:t>
            </a:r>
            <a:endParaRPr b="1" i="1" sz="2000">
              <a:solidFill>
                <a:srgbClr val="FF0000"/>
              </a:solidFill>
            </a:endParaRPr>
          </a:p>
          <a:p>
            <a:pPr indent="-342900" lvl="0" marL="342900" rtl="0" algn="l">
              <a:lnSpc>
                <a:spcPct val="80000"/>
              </a:lnSpc>
              <a:spcBef>
                <a:spcPts val="400"/>
              </a:spcBef>
              <a:spcAft>
                <a:spcPts val="0"/>
              </a:spcAft>
              <a:buClr>
                <a:schemeClr val="dk1"/>
              </a:buClr>
              <a:buSzPts val="1100"/>
              <a:buFont typeface="Arial"/>
              <a:buNone/>
            </a:pPr>
            <a:r>
              <a:rPr b="1" i="1" lang="sr-Latn-CS" sz="2000"/>
              <a:t>• Surprising claim: Did you know that...</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Illustrative or dramatic fresh data</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An anecdote or story (jokes with extreme caution)</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Informal remark: "when I came, I thought.."</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Provocative questions: How much do you think...?</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A metaphor or vivid simile</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Quote, saying, proverb</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Reminding of the known or referring to prior knowledge</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Anticipating personal experience or audience expectations</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Announcement of the topic: Statement of the objective, presentation of the structure of the presentation</a:t>
            </a:r>
            <a:endParaRPr b="1" i="1" sz="2000"/>
          </a:p>
          <a:p>
            <a:pPr indent="-342900" lvl="0" marL="342900" rtl="0" algn="l">
              <a:lnSpc>
                <a:spcPct val="80000"/>
              </a:lnSpc>
              <a:spcBef>
                <a:spcPts val="400"/>
              </a:spcBef>
              <a:spcAft>
                <a:spcPts val="0"/>
              </a:spcAft>
              <a:buClr>
                <a:schemeClr val="dk1"/>
              </a:buClr>
              <a:buSzPts val="2000"/>
              <a:buFont typeface="Arial"/>
              <a:buNone/>
            </a:pPr>
            <a:r>
              <a:t/>
            </a:r>
            <a:endParaRPr b="1" i="1" sz="2000">
              <a:solidFill>
                <a:srgbClr val="FF0000"/>
              </a:solidFill>
            </a:endParaRPr>
          </a:p>
          <a:p>
            <a:pPr indent="-342900" lvl="0" marL="342900" rtl="0" algn="l">
              <a:lnSpc>
                <a:spcPct val="80000"/>
              </a:lnSpc>
              <a:spcBef>
                <a:spcPts val="400"/>
              </a:spcBef>
              <a:spcAft>
                <a:spcPts val="0"/>
              </a:spcAft>
              <a:buClr>
                <a:schemeClr val="dk1"/>
              </a:buClr>
              <a:buSzPts val="1100"/>
              <a:buFont typeface="Arial"/>
              <a:buNone/>
            </a:pPr>
            <a:r>
              <a:rPr lang="sr-Latn-CS" sz="2000">
                <a:solidFill>
                  <a:srgbClr val="FF0000"/>
                </a:solidFill>
              </a:rPr>
              <a:t>Tip: The beginning should be short and effective in order to attract her</a:t>
            </a:r>
            <a:endParaRPr sz="2000">
              <a:solidFill>
                <a:srgbClr val="FF0000"/>
              </a:solidFill>
            </a:endParaRPr>
          </a:p>
          <a:p>
            <a:pPr indent="-342900" lvl="0" marL="342900" rtl="0" algn="l">
              <a:lnSpc>
                <a:spcPct val="80000"/>
              </a:lnSpc>
              <a:spcBef>
                <a:spcPts val="400"/>
              </a:spcBef>
              <a:spcAft>
                <a:spcPts val="0"/>
              </a:spcAft>
              <a:buClr>
                <a:schemeClr val="dk1"/>
              </a:buClr>
              <a:buSzPts val="1100"/>
              <a:buFont typeface="Arial"/>
              <a:buNone/>
            </a:pPr>
            <a:r>
              <a:rPr lang="sr-Latn-CS" sz="2000">
                <a:solidFill>
                  <a:srgbClr val="FF0000"/>
                </a:solidFill>
              </a:rPr>
              <a:t>and focused attention</a:t>
            </a:r>
            <a:endParaRPr sz="2000">
              <a:solidFill>
                <a:srgbClr val="FF0000"/>
              </a:solidFill>
            </a:endParaRPr>
          </a:p>
          <a:p>
            <a:pPr indent="-342900" lvl="0" marL="342900" rtl="0" algn="l">
              <a:lnSpc>
                <a:spcPct val="80000"/>
              </a:lnSpc>
              <a:spcBef>
                <a:spcPts val="400"/>
              </a:spcBef>
              <a:spcAft>
                <a:spcPts val="0"/>
              </a:spcAft>
              <a:buClr>
                <a:srgbClr val="FF0000"/>
              </a:buClr>
              <a:buSzPts val="2000"/>
              <a:buFont typeface="Arial"/>
              <a:buNone/>
            </a:pPr>
            <a:r>
              <a:t/>
            </a: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79" name="Google Shape;179;p12"/>
          <p:cNvSpPr txBox="1"/>
          <p:nvPr>
            <p:ph type="title"/>
          </p:nvPr>
        </p:nvSpPr>
        <p:spPr>
          <a:xfrm>
            <a:off x="1295400" y="381000"/>
            <a:ext cx="6870700" cy="1219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How to start?</a:t>
            </a:r>
            <a:endParaRPr/>
          </a:p>
        </p:txBody>
      </p:sp>
      <p:sp>
        <p:nvSpPr>
          <p:cNvPr id="180" name="Google Shape;180;p12"/>
          <p:cNvSpPr txBox="1"/>
          <p:nvPr>
            <p:ph idx="1" type="body"/>
          </p:nvPr>
        </p:nvSpPr>
        <p:spPr>
          <a:xfrm>
            <a:off x="395300" y="1844675"/>
            <a:ext cx="8884500" cy="5388900"/>
          </a:xfrm>
          <a:prstGeom prst="rect">
            <a:avLst/>
          </a:prstGeom>
          <a:noFill/>
          <a:ln>
            <a:noFill/>
          </a:ln>
        </p:spPr>
        <p:txBody>
          <a:bodyPr anchorCtr="0" anchor="t" bIns="45700" lIns="91425" spcFirstLastPara="1" rIns="91425" wrap="square" tIns="45700">
            <a:noAutofit/>
          </a:bodyPr>
          <a:lstStyle/>
          <a:p>
            <a:pPr indent="-431800" lvl="0" marL="342900" rtl="0" algn="l">
              <a:spcBef>
                <a:spcPts val="640"/>
              </a:spcBef>
              <a:spcAft>
                <a:spcPts val="0"/>
              </a:spcAft>
              <a:buSzPts val="3200"/>
              <a:buChar char="•"/>
            </a:pPr>
            <a:r>
              <a:rPr lang="sr-Latn-CS" sz="2800"/>
              <a:t>The first slide is the title slide. It usually contains a title (if necessary, a subtitle) and the author's name.</a:t>
            </a:r>
            <a:endParaRPr sz="2800"/>
          </a:p>
          <a:p>
            <a:pPr indent="0" lvl="0" marL="0" rtl="0" algn="l">
              <a:spcBef>
                <a:spcPts val="640"/>
              </a:spcBef>
              <a:spcAft>
                <a:spcPts val="0"/>
              </a:spcAft>
              <a:buNone/>
            </a:pPr>
            <a:r>
              <a:t/>
            </a:r>
            <a:endParaRPr sz="2800"/>
          </a:p>
          <a:p>
            <a:pPr indent="-431800" lvl="0" marL="342900" rtl="0" algn="l">
              <a:spcBef>
                <a:spcPts val="640"/>
              </a:spcBef>
              <a:spcAft>
                <a:spcPts val="0"/>
              </a:spcAft>
              <a:buSzPts val="3200"/>
              <a:buChar char="•"/>
            </a:pPr>
            <a:r>
              <a:rPr lang="sr-Latn-CS" sz="2800"/>
              <a:t>The second slide is usually the content of the presentation.</a:t>
            </a:r>
            <a:endParaRPr sz="2800"/>
          </a:p>
          <a:p>
            <a:pPr indent="-431800" lvl="0" marL="342900" rtl="0" algn="l">
              <a:spcBef>
                <a:spcPts val="640"/>
              </a:spcBef>
              <a:spcAft>
                <a:spcPts val="0"/>
              </a:spcAft>
              <a:buSzPts val="3200"/>
              <a:buChar char="•"/>
            </a:pPr>
            <a:r>
              <a:rPr lang="sr-Latn-CS" sz="2800"/>
              <a:t>  - See slide II of this presentation</a:t>
            </a:r>
            <a:endParaRPr sz="2800"/>
          </a:p>
          <a:p>
            <a:pPr indent="0" lvl="0" marL="342900" rtl="0" algn="l">
              <a:spcBef>
                <a:spcPts val="640"/>
              </a:spcBef>
              <a:spcAft>
                <a:spcPts val="0"/>
              </a:spcAft>
              <a:buNone/>
            </a:pPr>
            <a:r>
              <a:t/>
            </a:r>
            <a:endParaRPr sz="2800"/>
          </a:p>
          <a:p>
            <a:pPr indent="-431800" lvl="0" marL="342900" rtl="0" algn="l">
              <a:spcBef>
                <a:spcPts val="640"/>
              </a:spcBef>
              <a:spcAft>
                <a:spcPts val="0"/>
              </a:spcAft>
              <a:buSzPts val="3200"/>
              <a:buChar char="•"/>
            </a:pPr>
            <a:r>
              <a:rPr lang="sr-Latn-CS" sz="2800"/>
              <a:t>  Subsequent slides follow the headings from the table of contents</a:t>
            </a:r>
            <a:endParaRPr sz="2800"/>
          </a:p>
          <a:p>
            <a:pPr indent="0" lvl="0" marL="342900" rtl="0" algn="l">
              <a:spcBef>
                <a:spcPts val="640"/>
              </a:spcBef>
              <a:spcAft>
                <a:spcPts val="0"/>
              </a:spcAft>
              <a:buNone/>
            </a:pPr>
            <a:r>
              <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87" name="Google Shape;187;p13"/>
          <p:cNvSpPr txBox="1"/>
          <p:nvPr>
            <p:ph type="title"/>
          </p:nvPr>
        </p:nvSpPr>
        <p:spPr>
          <a:xfrm>
            <a:off x="990600" y="381000"/>
            <a:ext cx="68707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The text part of the slide</a:t>
            </a:r>
            <a:endParaRPr/>
          </a:p>
        </p:txBody>
      </p:sp>
      <p:sp>
        <p:nvSpPr>
          <p:cNvPr id="188" name="Google Shape;188;p13"/>
          <p:cNvSpPr txBox="1"/>
          <p:nvPr>
            <p:ph idx="1" type="body"/>
          </p:nvPr>
        </p:nvSpPr>
        <p:spPr>
          <a:xfrm>
            <a:off x="468313" y="1844675"/>
            <a:ext cx="8229600" cy="4525963"/>
          </a:xfrm>
          <a:prstGeom prst="rect">
            <a:avLst/>
          </a:prstGeom>
          <a:noFill/>
          <a:ln>
            <a:noFill/>
          </a:ln>
        </p:spPr>
        <p:txBody>
          <a:bodyPr anchorCtr="0" anchor="t" bIns="45700" lIns="91425" spcFirstLastPara="1" rIns="91425" wrap="square" tIns="45700">
            <a:noAutofit/>
          </a:bodyPr>
          <a:lstStyle/>
          <a:p>
            <a:pPr indent="-406400" lvl="0" marL="342900" rtl="0" algn="l">
              <a:spcBef>
                <a:spcPts val="560"/>
              </a:spcBef>
              <a:spcAft>
                <a:spcPts val="0"/>
              </a:spcAft>
              <a:buSzPts val="2800"/>
              <a:buChar char="•"/>
            </a:pPr>
            <a:r>
              <a:rPr lang="sr-Latn-CS" sz="2800"/>
              <a:t>You write the text in the form of a thesis, not a sentence.</a:t>
            </a:r>
            <a:endParaRPr sz="2800"/>
          </a:p>
          <a:p>
            <a:pPr indent="-406400" lvl="0" marL="342900" rtl="0" algn="l">
              <a:spcBef>
                <a:spcPts val="560"/>
              </a:spcBef>
              <a:spcAft>
                <a:spcPts val="0"/>
              </a:spcAft>
              <a:buSzPts val="2800"/>
              <a:buChar char="•"/>
            </a:pPr>
            <a:r>
              <a:rPr lang="sr-Latn-CS" sz="2800"/>
              <a:t>Avoid descriptions; use only keywords and phrases</a:t>
            </a:r>
            <a:endParaRPr sz="2800"/>
          </a:p>
          <a:p>
            <a:pPr indent="-406400" lvl="0" marL="342900" rtl="0" algn="l">
              <a:spcBef>
                <a:spcPts val="560"/>
              </a:spcBef>
              <a:spcAft>
                <a:spcPts val="0"/>
              </a:spcAft>
              <a:buSzPts val="2800"/>
              <a:buChar char="•"/>
            </a:pPr>
            <a:r>
              <a:rPr lang="sr-Latn-CS" sz="2800"/>
              <a:t>4-5 theses are enough on one slide</a:t>
            </a:r>
            <a:endParaRPr sz="2800"/>
          </a:p>
          <a:p>
            <a:pPr indent="0" lvl="0" marL="342900" rtl="0" algn="l">
              <a:spcBef>
                <a:spcPts val="560"/>
              </a:spcBef>
              <a:spcAft>
                <a:spcPts val="0"/>
              </a:spcAft>
              <a:buNone/>
            </a:pPr>
            <a:r>
              <a:t/>
            </a:r>
            <a:endParaRPr sz="2800"/>
          </a:p>
          <a:p>
            <a:pPr indent="-165100" lvl="0" marL="342900" rtl="0" algn="l">
              <a:spcBef>
                <a:spcPts val="560"/>
              </a:spcBef>
              <a:spcAft>
                <a:spcPts val="0"/>
              </a:spcAft>
              <a:buClr>
                <a:schemeClr val="dk1"/>
              </a:buClr>
              <a:buSzPts val="2800"/>
              <a:buFont typeface="Arial"/>
              <a:buNone/>
            </a:pPr>
            <a:r>
              <a:t/>
            </a:r>
            <a:endParaRPr sz="2800"/>
          </a:p>
          <a:p>
            <a:pPr indent="-342900" lvl="0" marL="342900" rtl="0" algn="ctr">
              <a:spcBef>
                <a:spcPts val="560"/>
              </a:spcBef>
              <a:spcAft>
                <a:spcPts val="0"/>
              </a:spcAft>
              <a:buClr>
                <a:srgbClr val="FF0000"/>
              </a:buClr>
              <a:buSzPts val="2800"/>
              <a:buFont typeface="Arial"/>
              <a:buNone/>
            </a:pPr>
            <a:r>
              <a:rPr b="1" lang="sr-Latn-CS" sz="2800">
                <a:solidFill>
                  <a:srgbClr val="FF0000"/>
                </a:solidFill>
              </a:rPr>
              <a:t>Lots of text = bad presentation</a:t>
            </a:r>
            <a:endParaRPr b="1" sz="280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94" name="Google Shape;194;p14"/>
          <p:cNvSpPr txBox="1"/>
          <p:nvPr>
            <p:ph type="title"/>
          </p:nvPr>
        </p:nvSpPr>
        <p:spPr>
          <a:xfrm>
            <a:off x="1143000" y="533400"/>
            <a:ext cx="6870700" cy="990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Example of a bad slide</a:t>
            </a:r>
            <a:endParaRPr/>
          </a:p>
        </p:txBody>
      </p:sp>
      <p:sp>
        <p:nvSpPr>
          <p:cNvPr id="195" name="Google Shape;195;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800"/>
              <a:buFont typeface="Arial"/>
              <a:buChar char="•"/>
            </a:pPr>
            <a:r>
              <a:rPr lang="sr-Latn-CS" sz="2800"/>
              <a:t>On this slide, you see the text written in the form of a paragraph with a detailed description, which is by no means a good example. It is more difficult for the audience to follow, as well as for the lecturer himself (in the case when the presentation follows the lecture). It requires more attention and time to read. Although there is not much more thesis on this slide than the previous one it looks much more complicated.</a:t>
            </a:r>
            <a:endParaRPr sz="2800">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5"/>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
        <p:nvSpPr>
          <p:cNvPr id="201" name="Google Shape;201;p15"/>
          <p:cNvSpPr txBox="1"/>
          <p:nvPr>
            <p:ph type="title"/>
          </p:nvPr>
        </p:nvSpPr>
        <p:spPr>
          <a:xfrm>
            <a:off x="1143000" y="533400"/>
            <a:ext cx="6870700" cy="990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Example of a bad slide</a:t>
            </a:r>
            <a:endParaRPr/>
          </a:p>
        </p:txBody>
      </p:sp>
      <p:sp>
        <p:nvSpPr>
          <p:cNvPr id="202" name="Google Shape;202;p15"/>
          <p:cNvSpPr txBox="1"/>
          <p:nvPr>
            <p:ph idx="1" type="body"/>
          </p:nvPr>
        </p:nvSpPr>
        <p:spPr>
          <a:xfrm>
            <a:off x="468313" y="2636838"/>
            <a:ext cx="8229600" cy="3095625"/>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1800"/>
              <a:buFont typeface="Arial"/>
              <a:buChar char="•"/>
            </a:pPr>
            <a:r>
              <a:rPr lang="sr-Latn-CS" sz="1800"/>
              <a:t>On this slide, you see the text written in the form of a paragraph with a detailed description, which is by no means a good example. It is more difficult for the audience to follow, as well as for the lecturer himself (in the case when the presentation follows the lecture). It requires more attention and time to read. Although there is not much more thesis on this slide than the previous one it looks much more complicated. If you thought that the previous slide was too crowded with text and that it was difficult to follow what was written on it, this slide is an indication that it can seem even worse and more complicated, not only for the listener but also for the lecturer. Therefore, take care of the text that is placed on the slide.</a:t>
            </a:r>
            <a:endParaRPr sz="1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08" name="Google Shape;208;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Choice of fonts</a:t>
            </a:r>
            <a:endParaRPr/>
          </a:p>
        </p:txBody>
      </p:sp>
      <p:sp>
        <p:nvSpPr>
          <p:cNvPr id="209" name="Google Shape;209;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560"/>
              </a:spcBef>
              <a:spcAft>
                <a:spcPts val="0"/>
              </a:spcAft>
              <a:buClr>
                <a:schemeClr val="dk1"/>
              </a:buClr>
              <a:buSzPts val="1100"/>
              <a:buFont typeface="Arial"/>
              <a:buNone/>
            </a:pPr>
            <a:r>
              <a:rPr lang="sr-Latn-CS" sz="2800"/>
              <a:t>Use a minimum font size of 18 pt</a:t>
            </a:r>
            <a:endParaRPr sz="2800"/>
          </a:p>
          <a:p>
            <a:pPr indent="-342900" lvl="0" marL="342900" rtl="0" algn="l">
              <a:spcBef>
                <a:spcPts val="560"/>
              </a:spcBef>
              <a:spcAft>
                <a:spcPts val="0"/>
              </a:spcAft>
              <a:buClr>
                <a:schemeClr val="dk1"/>
              </a:buClr>
              <a:buSzPts val="1100"/>
              <a:buFont typeface="Arial"/>
              <a:buNone/>
            </a:pPr>
            <a:r>
              <a:rPr lang="sr-Latn-CS" sz="2800"/>
              <a:t>Change the font size when you type the underscore</a:t>
            </a:r>
            <a:endParaRPr sz="2800"/>
          </a:p>
          <a:p>
            <a:pPr indent="-342900" lvl="0" marL="342900" rtl="0" algn="l">
              <a:spcBef>
                <a:spcPts val="560"/>
              </a:spcBef>
              <a:spcAft>
                <a:spcPts val="0"/>
              </a:spcAft>
              <a:buClr>
                <a:schemeClr val="dk1"/>
              </a:buClr>
              <a:buSzPts val="1100"/>
              <a:buFont typeface="Arial"/>
              <a:buNone/>
            </a:pPr>
            <a:r>
              <a:rPr lang="sr-Latn-CS" sz="2800"/>
              <a:t>     - This size is 24 pt, thesis is 28 pt and slide title is 44 pt</a:t>
            </a:r>
            <a:endParaRPr sz="2800"/>
          </a:p>
          <a:p>
            <a:pPr indent="-342900" lvl="0" marL="342900" rtl="0" algn="l">
              <a:spcBef>
                <a:spcPts val="560"/>
              </a:spcBef>
              <a:spcAft>
                <a:spcPts val="0"/>
              </a:spcAft>
              <a:buClr>
                <a:schemeClr val="dk1"/>
              </a:buClr>
              <a:buSzPts val="1100"/>
              <a:buFont typeface="Arial"/>
              <a:buNone/>
            </a:pPr>
            <a:r>
              <a:rPr lang="sr-Latn-CS" sz="2800"/>
              <a:t>For the text of the slide, use a font, a standard font such as Arial, Times New Roman,...</a:t>
            </a:r>
            <a:endParaRPr sz="2800"/>
          </a:p>
          <a:p>
            <a:pPr indent="-342900" lvl="0" marL="342900" rtl="0" algn="l">
              <a:spcBef>
                <a:spcPts val="560"/>
              </a:spcBef>
              <a:spcAft>
                <a:spcPts val="0"/>
              </a:spcAft>
              <a:buClr>
                <a:schemeClr val="dk1"/>
              </a:buClr>
              <a:buSzPts val="1100"/>
              <a:buFont typeface="Arial"/>
              <a:buNone/>
            </a:pPr>
            <a:r>
              <a:rPr lang="sr-Latn-CS" sz="2800"/>
              <a:t>     - If you want to use a decorative font, use it only in the title</a:t>
            </a:r>
            <a:endParaRPr sz="2800"/>
          </a:p>
          <a:p>
            <a:pPr indent="-342900" lvl="0" marL="342900" rtl="0" algn="l">
              <a:spcBef>
                <a:spcPts val="560"/>
              </a:spcBef>
              <a:spcAft>
                <a:spcPts val="0"/>
              </a:spcAft>
              <a:buClr>
                <a:schemeClr val="dk1"/>
              </a:buClr>
              <a:buSzPts val="2800"/>
              <a:buFont typeface="Arial"/>
              <a:buNone/>
            </a:pPr>
            <a:r>
              <a:t/>
            </a:r>
            <a:endParaRPr sz="28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15" name="Google Shape;215;p17"/>
          <p:cNvSpPr txBox="1"/>
          <p:nvPr>
            <p:ph type="title"/>
          </p:nvPr>
        </p:nvSpPr>
        <p:spPr>
          <a:xfrm>
            <a:off x="1447800" y="304800"/>
            <a:ext cx="6870700" cy="990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solidFill>
                  <a:srgbClr val="FF0000"/>
                </a:solidFill>
              </a:rPr>
              <a:t>Bad choice of font</a:t>
            </a:r>
            <a:endParaRPr>
              <a:solidFill>
                <a:srgbClr val="FF0000"/>
              </a:solidFill>
            </a:endParaRPr>
          </a:p>
        </p:txBody>
      </p:sp>
      <p:sp>
        <p:nvSpPr>
          <p:cNvPr id="216" name="Google Shape;216;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81000" lvl="0" marL="342900" rtl="0" algn="l">
              <a:spcBef>
                <a:spcPts val="480"/>
              </a:spcBef>
              <a:spcAft>
                <a:spcPts val="0"/>
              </a:spcAft>
              <a:buSzPts val="2400"/>
              <a:buChar char="•"/>
            </a:pPr>
            <a:r>
              <a:rPr lang="sr-Latn-CS" sz="1600"/>
              <a:t>If the font is too big, the audience will not be able to read it. Eg this is font 16</a:t>
            </a:r>
            <a:endParaRPr sz="1600"/>
          </a:p>
          <a:p>
            <a:pPr indent="-381000" lvl="0" marL="342900" rtl="0" algn="l">
              <a:spcBef>
                <a:spcPts val="480"/>
              </a:spcBef>
              <a:spcAft>
                <a:spcPts val="0"/>
              </a:spcAft>
              <a:buSzPts val="2400"/>
              <a:buFont typeface="Vollkorn SC"/>
              <a:buChar char="•"/>
            </a:pPr>
            <a:r>
              <a:rPr lang="sr-Latn-CS" sz="1600">
                <a:latin typeface="Vollkorn SC"/>
                <a:ea typeface="Vollkorn SC"/>
                <a:cs typeface="Vollkorn SC"/>
                <a:sym typeface="Vollkorn SC"/>
              </a:rPr>
              <a:t>DO NOT USE ORNAMENTAL (ORNATE) FONTS IN THE TEXT</a:t>
            </a:r>
            <a:endParaRPr sz="1600">
              <a:latin typeface="Vollkorn SC"/>
              <a:ea typeface="Vollkorn SC"/>
              <a:cs typeface="Vollkorn SC"/>
              <a:sym typeface="Vollkorn SC"/>
            </a:endParaRPr>
          </a:p>
          <a:p>
            <a:pPr indent="0" lvl="0" marL="342900" rtl="0" algn="l">
              <a:spcBef>
                <a:spcPts val="480"/>
              </a:spcBef>
              <a:spcAft>
                <a:spcPts val="0"/>
              </a:spcAft>
              <a:buNone/>
            </a:pPr>
            <a:r>
              <a:t/>
            </a:r>
            <a:endParaRPr sz="1600"/>
          </a:p>
          <a:p>
            <a:pPr indent="-381000" lvl="0" marL="342900" rtl="0" algn="l">
              <a:spcBef>
                <a:spcPts val="480"/>
              </a:spcBef>
              <a:spcAft>
                <a:spcPts val="0"/>
              </a:spcAft>
              <a:buSzPts val="2400"/>
              <a:buChar char="•"/>
            </a:pPr>
            <a:r>
              <a:rPr b="1" i="1" lang="sr-Latn-CS" sz="1600"/>
              <a:t>Full text Bold Italic - Not at all</a:t>
            </a:r>
            <a:endParaRPr b="1" i="1" sz="1600"/>
          </a:p>
          <a:p>
            <a:pPr indent="0" lvl="0" marL="0" rtl="0" algn="l">
              <a:spcBef>
                <a:spcPts val="480"/>
              </a:spcBef>
              <a:spcAft>
                <a:spcPts val="0"/>
              </a:spcAft>
              <a:buNone/>
            </a:pPr>
            <a:r>
              <a:t/>
            </a:r>
            <a:endParaRPr sz="1600"/>
          </a:p>
          <a:p>
            <a:pPr indent="-381000" lvl="0" marL="342900" rtl="0" algn="l">
              <a:spcBef>
                <a:spcPts val="480"/>
              </a:spcBef>
              <a:spcAft>
                <a:spcPts val="0"/>
              </a:spcAft>
              <a:buSzPts val="2400"/>
              <a:buChar char="•"/>
            </a:pPr>
            <a:r>
              <a:rPr lang="sr-Latn-CS" sz="1600"/>
              <a:t>USE CAPITAL LETTERS ONLY WHEN NECESSARY. THEY ARE HARD TO READ.</a:t>
            </a:r>
            <a:endParaRPr sz="1600"/>
          </a:p>
          <a:p>
            <a:pPr indent="0" lvl="0" marL="0" rtl="0" algn="l">
              <a:spcBef>
                <a:spcPts val="480"/>
              </a:spcBef>
              <a:spcAft>
                <a:spcPts val="0"/>
              </a:spcAft>
              <a:buNone/>
            </a:pPr>
            <a:r>
              <a:t/>
            </a:r>
            <a:endParaRPr sz="1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22" name="Google Shape;222;p18"/>
          <p:cNvSpPr txBox="1"/>
          <p:nvPr>
            <p:ph type="title"/>
          </p:nvPr>
        </p:nvSpPr>
        <p:spPr>
          <a:xfrm>
            <a:off x="1066800" y="228600"/>
            <a:ext cx="6870700" cy="9144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Choice of colors</a:t>
            </a:r>
            <a:endParaRPr/>
          </a:p>
        </p:txBody>
      </p:sp>
      <p:sp>
        <p:nvSpPr>
          <p:cNvPr id="223" name="Google Shape;223;p18"/>
          <p:cNvSpPr txBox="1"/>
          <p:nvPr>
            <p:ph idx="1" type="body"/>
          </p:nvPr>
        </p:nvSpPr>
        <p:spPr>
          <a:xfrm>
            <a:off x="685800" y="1617675"/>
            <a:ext cx="7696200" cy="5658600"/>
          </a:xfrm>
          <a:prstGeom prst="rect">
            <a:avLst/>
          </a:prstGeom>
          <a:noFill/>
          <a:ln>
            <a:noFill/>
          </a:ln>
        </p:spPr>
        <p:txBody>
          <a:bodyPr anchorCtr="0" anchor="t" bIns="45700" lIns="91425" spcFirstLastPara="1" rIns="91425" wrap="square" tIns="45700">
            <a:noAutofit/>
          </a:bodyPr>
          <a:lstStyle/>
          <a:p>
            <a:pPr indent="-406400" lvl="0" marL="342900" rtl="0" algn="l">
              <a:spcBef>
                <a:spcPts val="560"/>
              </a:spcBef>
              <a:spcAft>
                <a:spcPts val="0"/>
              </a:spcAft>
              <a:buSzPts val="2800"/>
              <a:buChar char="•"/>
            </a:pPr>
            <a:r>
              <a:rPr lang="sr-Latn-CS" sz="2800"/>
              <a:t>The font color should be in clear contrast with the background</a:t>
            </a:r>
            <a:endParaRPr sz="2800"/>
          </a:p>
          <a:p>
            <a:pPr indent="0" lvl="0" marL="342900" rtl="0" algn="l">
              <a:spcBef>
                <a:spcPts val="560"/>
              </a:spcBef>
              <a:spcAft>
                <a:spcPts val="0"/>
              </a:spcAft>
              <a:buNone/>
            </a:pPr>
            <a:r>
              <a:rPr lang="sr-Latn-CS" sz="2800"/>
              <a:t>   - For example: black font on a white background</a:t>
            </a:r>
            <a:endParaRPr sz="2800"/>
          </a:p>
          <a:p>
            <a:pPr indent="-406400" lvl="0" marL="342900" rtl="0" algn="l">
              <a:spcBef>
                <a:spcPts val="560"/>
              </a:spcBef>
              <a:spcAft>
                <a:spcPts val="0"/>
              </a:spcAft>
              <a:buSzPts val="2800"/>
              <a:buChar char="•"/>
            </a:pPr>
            <a:r>
              <a:rPr lang="sr-Latn-CS" sz="2800"/>
              <a:t>Use colors that are logically related to the structure of the presentation</a:t>
            </a:r>
            <a:endParaRPr sz="2800"/>
          </a:p>
          <a:p>
            <a:pPr indent="0" lvl="0" marL="342900" rtl="0" algn="l">
              <a:spcBef>
                <a:spcPts val="560"/>
              </a:spcBef>
              <a:spcAft>
                <a:spcPts val="0"/>
              </a:spcAft>
              <a:buNone/>
            </a:pPr>
            <a:r>
              <a:rPr lang="sr-Latn-CS" sz="2800"/>
              <a:t>   - For example: dark green title, light green text</a:t>
            </a:r>
            <a:endParaRPr sz="2800"/>
          </a:p>
          <a:p>
            <a:pPr indent="-406400" lvl="0" marL="342900" rtl="0" algn="l">
              <a:spcBef>
                <a:spcPts val="560"/>
              </a:spcBef>
              <a:spcAft>
                <a:spcPts val="0"/>
              </a:spcAft>
              <a:buSzPts val="2800"/>
              <a:buChar char="•"/>
            </a:pPr>
            <a:r>
              <a:rPr lang="sr-Latn-CS" sz="2800"/>
              <a:t>Use colors to occasionally </a:t>
            </a:r>
            <a:r>
              <a:rPr lang="sr-Latn-CS" sz="2800">
                <a:solidFill>
                  <a:srgbClr val="FF0000"/>
                </a:solidFill>
              </a:rPr>
              <a:t>emphasize</a:t>
            </a:r>
            <a:r>
              <a:rPr lang="sr-Latn-CS" sz="2800"/>
              <a:t> something</a:t>
            </a:r>
            <a:endParaRPr sz="2800"/>
          </a:p>
          <a:p>
            <a:pPr indent="-406400" lvl="0" marL="342900" rtl="0" algn="l">
              <a:spcBef>
                <a:spcPts val="560"/>
              </a:spcBef>
              <a:spcAft>
                <a:spcPts val="0"/>
              </a:spcAft>
              <a:buSzPts val="2800"/>
              <a:buChar char="•"/>
            </a:pPr>
            <a:r>
              <a:rPr lang="sr-Latn-CS" sz="2800"/>
              <a:t>Don't overdo it</a:t>
            </a:r>
            <a:endParaRPr sz="2800"/>
          </a:p>
          <a:p>
            <a:pPr indent="0" lvl="0" marL="342900" rtl="0" algn="l">
              <a:spcBef>
                <a:spcPts val="560"/>
              </a:spcBef>
              <a:spcAft>
                <a:spcPts val="0"/>
              </a:spcAft>
              <a:buNone/>
            </a:pPr>
            <a:r>
              <a:t/>
            </a:r>
            <a:endParaRPr sz="28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29" name="Google Shape;229;p19"/>
          <p:cNvSpPr txBox="1"/>
          <p:nvPr>
            <p:ph type="title"/>
          </p:nvPr>
        </p:nvSpPr>
        <p:spPr>
          <a:xfrm>
            <a:off x="1143000" y="228600"/>
            <a:ext cx="6870700" cy="9144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solidFill>
                  <a:srgbClr val="FF0000"/>
                </a:solidFill>
              </a:rPr>
              <a:t>Bad example of color choice</a:t>
            </a:r>
            <a:endParaRPr>
              <a:solidFill>
                <a:srgbClr val="FF0000"/>
              </a:solidFill>
            </a:endParaRPr>
          </a:p>
        </p:txBody>
      </p:sp>
      <p:sp>
        <p:nvSpPr>
          <p:cNvPr id="230" name="Google Shape;230;p19"/>
          <p:cNvSpPr txBox="1"/>
          <p:nvPr>
            <p:ph idx="1" type="body"/>
          </p:nvPr>
        </p:nvSpPr>
        <p:spPr>
          <a:xfrm>
            <a:off x="685800" y="1766888"/>
            <a:ext cx="7696200" cy="4038600"/>
          </a:xfrm>
          <a:prstGeom prst="rect">
            <a:avLst/>
          </a:prstGeom>
          <a:noFill/>
          <a:ln>
            <a:noFill/>
          </a:ln>
        </p:spPr>
        <p:txBody>
          <a:bodyPr anchorCtr="0" anchor="t" bIns="45700" lIns="91425" spcFirstLastPara="1" rIns="91425" wrap="square" tIns="45700">
            <a:noAutofit/>
          </a:bodyPr>
          <a:lstStyle/>
          <a:p>
            <a:pPr indent="-342900" lvl="0" marL="342900" rtl="0" algn="l">
              <a:lnSpc>
                <a:spcPct val="90000"/>
              </a:lnSpc>
              <a:spcBef>
                <a:spcPts val="0"/>
              </a:spcBef>
              <a:spcAft>
                <a:spcPts val="0"/>
              </a:spcAft>
              <a:buClr>
                <a:srgbClr val="FFCCFF"/>
              </a:buClr>
              <a:buSzPts val="2800"/>
              <a:buFont typeface="Arial"/>
              <a:buChar char="•"/>
            </a:pPr>
            <a:r>
              <a:rPr b="1" lang="sr-Latn-CS" sz="2800">
                <a:solidFill>
                  <a:srgbClr val="FFCCFF"/>
                </a:solidFill>
              </a:rPr>
              <a:t>Bright letters on a light background (poor contrast) make the text difficult to read.</a:t>
            </a:r>
            <a:endParaRPr/>
          </a:p>
          <a:p>
            <a:pPr indent="-342900" lvl="0" marL="342900" rtl="0" algn="l">
              <a:lnSpc>
                <a:spcPct val="90000"/>
              </a:lnSpc>
              <a:spcBef>
                <a:spcPts val="560"/>
              </a:spcBef>
              <a:spcAft>
                <a:spcPts val="0"/>
              </a:spcAft>
              <a:buClr>
                <a:srgbClr val="FF0000"/>
              </a:buClr>
              <a:buSzPts val="2800"/>
              <a:buFont typeface="Arial"/>
              <a:buChar char="•"/>
            </a:pPr>
            <a:r>
              <a:rPr lang="sr-Latn-CS" sz="2800">
                <a:solidFill>
                  <a:srgbClr val="6AA84F"/>
                </a:solidFill>
              </a:rPr>
              <a:t>Excessive</a:t>
            </a:r>
            <a:r>
              <a:rPr lang="sr-Latn-CS" sz="2800">
                <a:solidFill>
                  <a:srgbClr val="FF0000"/>
                </a:solidFill>
              </a:rPr>
              <a:t> </a:t>
            </a:r>
            <a:r>
              <a:rPr lang="sr-Latn-CS" sz="2800">
                <a:solidFill>
                  <a:srgbClr val="00FF00"/>
                </a:solidFill>
              </a:rPr>
              <a:t>use of colors</a:t>
            </a:r>
            <a:r>
              <a:rPr lang="sr-Latn-CS" sz="2800">
                <a:solidFill>
                  <a:srgbClr val="FF0000"/>
                </a:solidFill>
              </a:rPr>
              <a:t> in the text distracts and disturbs </a:t>
            </a:r>
            <a:r>
              <a:rPr lang="sr-Latn-CS" sz="2800">
                <a:solidFill>
                  <a:srgbClr val="0B0080"/>
                </a:solidFill>
              </a:rPr>
              <a:t>the reader</a:t>
            </a:r>
            <a:endParaRPr>
              <a:solidFill>
                <a:srgbClr val="0B0080"/>
              </a:solidFill>
            </a:endParaRPr>
          </a:p>
          <a:p>
            <a:pPr indent="-342900" lvl="0" marL="342900" rtl="0" algn="l">
              <a:lnSpc>
                <a:spcPct val="90000"/>
              </a:lnSpc>
              <a:spcBef>
                <a:spcPts val="560"/>
              </a:spcBef>
              <a:spcAft>
                <a:spcPts val="0"/>
              </a:spcAft>
              <a:buClr>
                <a:schemeClr val="folHlink"/>
              </a:buClr>
              <a:buSzPts val="2800"/>
              <a:buFont typeface="Arial"/>
              <a:buChar char="•"/>
            </a:pPr>
            <a:r>
              <a:rPr lang="sr-Latn-CS" sz="2800">
                <a:solidFill>
                  <a:schemeClr val="folHlink"/>
                </a:solidFill>
              </a:rPr>
              <a:t>Using a different color for each thesis (or sub-thesis) is unnecessary</a:t>
            </a:r>
            <a:endParaRPr/>
          </a:p>
          <a:p>
            <a:pPr indent="-342900" lvl="0" marL="342900" rtl="0" algn="l">
              <a:lnSpc>
                <a:spcPct val="90000"/>
              </a:lnSpc>
              <a:spcBef>
                <a:spcPts val="560"/>
              </a:spcBef>
              <a:spcAft>
                <a:spcPts val="0"/>
              </a:spcAft>
              <a:buClr>
                <a:schemeClr val="dk1"/>
              </a:buClr>
              <a:buSzPts val="2800"/>
              <a:buFont typeface="Arial"/>
              <a:buNone/>
            </a:pPr>
            <a:r>
              <a:rPr lang="sr-Latn-CS" sz="2800"/>
              <a:t>  - </a:t>
            </a:r>
            <a:r>
              <a:rPr lang="sr-Latn-CS" sz="2800">
                <a:solidFill>
                  <a:schemeClr val="lt2"/>
                </a:solidFill>
              </a:rPr>
              <a:t>The slide looks kitsch</a:t>
            </a:r>
            <a:endParaRPr/>
          </a:p>
          <a:p>
            <a:pPr indent="-342900" lvl="0" marL="342900" rtl="0" algn="l">
              <a:lnSpc>
                <a:spcPct val="90000"/>
              </a:lnSpc>
              <a:spcBef>
                <a:spcPts val="560"/>
              </a:spcBef>
              <a:spcAft>
                <a:spcPts val="0"/>
              </a:spcAft>
              <a:buClr>
                <a:schemeClr val="lt2"/>
              </a:buClr>
              <a:buSzPts val="2800"/>
              <a:buFont typeface="Arial"/>
              <a:buChar char="•"/>
            </a:pPr>
            <a:r>
              <a:rPr lang="sr-Latn-CS" sz="2800">
                <a:solidFill>
                  <a:srgbClr val="FFC000"/>
                </a:solidFill>
              </a:rPr>
              <a:t>Cre</a:t>
            </a:r>
            <a:r>
              <a:rPr lang="sr-Latn-CS" sz="2800">
                <a:solidFill>
                  <a:schemeClr val="lt2"/>
                </a:solidFill>
              </a:rPr>
              <a:t>a</a:t>
            </a:r>
            <a:r>
              <a:rPr lang="sr-Latn-CS" sz="2800">
                <a:solidFill>
                  <a:srgbClr val="009900"/>
                </a:solidFill>
              </a:rPr>
              <a:t>tiv</a:t>
            </a:r>
            <a:r>
              <a:rPr lang="sr-Latn-CS" sz="2800">
                <a:solidFill>
                  <a:schemeClr val="lt2"/>
                </a:solidFill>
              </a:rPr>
              <a:t>i</a:t>
            </a:r>
            <a:r>
              <a:rPr lang="sr-Latn-CS" sz="2800">
                <a:solidFill>
                  <a:srgbClr val="0066CC"/>
                </a:solidFill>
              </a:rPr>
              <a:t>ty</a:t>
            </a:r>
            <a:r>
              <a:rPr lang="sr-Latn-CS" sz="2800">
                <a:solidFill>
                  <a:schemeClr val="lt2"/>
                </a:solidFill>
              </a:rPr>
              <a:t> in t</a:t>
            </a:r>
            <a:r>
              <a:rPr lang="sr-Latn-CS" sz="2800">
                <a:solidFill>
                  <a:srgbClr val="00FFFF"/>
                </a:solidFill>
              </a:rPr>
              <a:t>h</a:t>
            </a:r>
            <a:r>
              <a:rPr lang="sr-Latn-CS" sz="2800">
                <a:solidFill>
                  <a:schemeClr val="lt2"/>
                </a:solidFill>
              </a:rPr>
              <a:t>e wro</a:t>
            </a:r>
            <a:r>
              <a:rPr lang="sr-Latn-CS" sz="2800">
                <a:solidFill>
                  <a:srgbClr val="FF9900"/>
                </a:solidFill>
              </a:rPr>
              <a:t>n</a:t>
            </a:r>
            <a:r>
              <a:rPr lang="sr-Latn-CS" sz="2800">
                <a:solidFill>
                  <a:schemeClr val="lt2"/>
                </a:solidFill>
              </a:rPr>
              <a:t>g w</a:t>
            </a:r>
            <a:r>
              <a:rPr lang="sr-Latn-CS" sz="2800">
                <a:solidFill>
                  <a:srgbClr val="FFFF00"/>
                </a:solidFill>
              </a:rPr>
              <a:t>ay</a:t>
            </a:r>
            <a:r>
              <a:rPr lang="sr-Latn-CS" sz="2800">
                <a:solidFill>
                  <a:schemeClr val="lt2"/>
                </a:solidFill>
              </a:rPr>
              <a:t> can l</a:t>
            </a:r>
            <a:r>
              <a:rPr lang="sr-Latn-CS" sz="2800">
                <a:solidFill>
                  <a:srgbClr val="009900"/>
                </a:solidFill>
              </a:rPr>
              <a:t>ea</a:t>
            </a:r>
            <a:r>
              <a:rPr lang="sr-Latn-CS" sz="2800">
                <a:solidFill>
                  <a:schemeClr val="lt2"/>
                </a:solidFill>
              </a:rPr>
              <a:t>d to dis</a:t>
            </a:r>
            <a:r>
              <a:rPr lang="sr-Latn-CS" sz="2800">
                <a:solidFill>
                  <a:srgbClr val="9900FF"/>
                </a:solidFill>
              </a:rPr>
              <a:t>astr</a:t>
            </a:r>
            <a:r>
              <a:rPr lang="sr-Latn-CS" sz="2800">
                <a:solidFill>
                  <a:schemeClr val="lt2"/>
                </a:solidFill>
              </a:rPr>
              <a:t>ous re</a:t>
            </a:r>
            <a:r>
              <a:rPr lang="sr-Latn-CS" sz="2800">
                <a:solidFill>
                  <a:srgbClr val="FF0000"/>
                </a:solidFill>
              </a:rPr>
              <a:t>s</a:t>
            </a:r>
            <a:r>
              <a:rPr lang="sr-Latn-CS" sz="2800">
                <a:solidFill>
                  <a:schemeClr val="lt2"/>
                </a:solidFill>
              </a:rPr>
              <a:t>ul</a:t>
            </a:r>
            <a:r>
              <a:rPr lang="sr-Latn-CS" sz="2800">
                <a:solidFill>
                  <a:srgbClr val="00FF00"/>
                </a:solidFill>
              </a:rPr>
              <a:t>ts</a:t>
            </a:r>
            <a:endParaRPr>
              <a:solidFill>
                <a:srgbClr val="00FF00"/>
              </a:solidFill>
            </a:endParaRPr>
          </a:p>
          <a:p>
            <a:pPr indent="-165100" lvl="0" marL="342900" rtl="0" algn="l">
              <a:lnSpc>
                <a:spcPct val="90000"/>
              </a:lnSpc>
              <a:spcBef>
                <a:spcPts val="560"/>
              </a:spcBef>
              <a:spcAft>
                <a:spcPts val="0"/>
              </a:spcAft>
              <a:buClr>
                <a:schemeClr val="dk1"/>
              </a:buClr>
              <a:buSzPts val="2800"/>
              <a:buFont typeface="Arial"/>
              <a:buNone/>
            </a:pPr>
            <a:r>
              <a:t/>
            </a:r>
            <a:endParaRPr sz="2800">
              <a:solidFill>
                <a:srgbClr val="0000FF"/>
              </a:solidFill>
              <a:latin typeface="Times New Roman"/>
              <a:ea typeface="Times New Roman"/>
              <a:cs typeface="Times New Roman"/>
              <a:sym typeface="Times New Roman"/>
            </a:endParaRPr>
          </a:p>
          <a:p>
            <a:pPr indent="-190500" lvl="0" marL="342900" rtl="0" algn="l">
              <a:lnSpc>
                <a:spcPct val="90000"/>
              </a:lnSpc>
              <a:spcBef>
                <a:spcPts val="480"/>
              </a:spcBef>
              <a:spcAft>
                <a:spcPts val="0"/>
              </a:spcAft>
              <a:buClr>
                <a:schemeClr val="dk1"/>
              </a:buClr>
              <a:buSzPts val="2400"/>
              <a:buFont typeface="Arial"/>
              <a:buNone/>
            </a:pPr>
            <a:r>
              <a:t/>
            </a:r>
            <a:endParaRPr sz="2400">
              <a:solidFill>
                <a:srgbClr val="FFCCFF"/>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09" name="Google Shape;109;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PRESENTATION ABOUT THE PRESENTATION!</a:t>
            </a:r>
            <a:endParaRPr/>
          </a:p>
        </p:txBody>
      </p:sp>
      <p:sp>
        <p:nvSpPr>
          <p:cNvPr id="110" name="Google Shape;110;p2"/>
          <p:cNvSpPr txBox="1"/>
          <p:nvPr>
            <p:ph idx="1" type="body"/>
          </p:nvPr>
        </p:nvSpPr>
        <p:spPr>
          <a:xfrm>
            <a:off x="468313" y="1700213"/>
            <a:ext cx="8229600" cy="4525962"/>
          </a:xfrm>
          <a:prstGeom prst="rect">
            <a:avLst/>
          </a:prstGeom>
          <a:noFill/>
          <a:ln>
            <a:noFill/>
          </a:ln>
        </p:spPr>
        <p:txBody>
          <a:bodyPr anchorCtr="0" anchor="t" bIns="45700" lIns="91425" spcFirstLastPara="1" rIns="91425" wrap="square" tIns="45700">
            <a:noAutofit/>
          </a:bodyPr>
          <a:lstStyle/>
          <a:p>
            <a:pPr indent="-349250" lvl="1" marL="742950" rtl="0" algn="l">
              <a:lnSpc>
                <a:spcPct val="90000"/>
              </a:lnSpc>
              <a:spcBef>
                <a:spcPts val="560"/>
              </a:spcBef>
              <a:spcAft>
                <a:spcPts val="0"/>
              </a:spcAft>
              <a:buSzPts val="2800"/>
              <a:buChar char="–"/>
            </a:pPr>
            <a:r>
              <a:rPr lang="sr-Latn-CS"/>
              <a:t>Preparation for the presentation</a:t>
            </a:r>
            <a:endParaRPr/>
          </a:p>
          <a:p>
            <a:pPr indent="-349250" lvl="1" marL="742950" rtl="0" algn="l">
              <a:lnSpc>
                <a:spcPct val="90000"/>
              </a:lnSpc>
              <a:spcBef>
                <a:spcPts val="560"/>
              </a:spcBef>
              <a:spcAft>
                <a:spcPts val="0"/>
              </a:spcAft>
              <a:buSzPts val="2800"/>
              <a:buChar char="–"/>
            </a:pPr>
            <a:r>
              <a:rPr lang="sr-Latn-CS"/>
              <a:t>How to exhibit?</a:t>
            </a:r>
            <a:endParaRPr/>
          </a:p>
          <a:p>
            <a:pPr indent="-349250" lvl="1" marL="742950" rtl="0" algn="l">
              <a:lnSpc>
                <a:spcPct val="90000"/>
              </a:lnSpc>
              <a:spcBef>
                <a:spcPts val="560"/>
              </a:spcBef>
              <a:spcAft>
                <a:spcPts val="0"/>
              </a:spcAft>
              <a:buSzPts val="2800"/>
              <a:buChar char="–"/>
            </a:pPr>
            <a:r>
              <a:rPr lang="sr-Latn-CS"/>
              <a:t>How to start?</a:t>
            </a:r>
            <a:endParaRPr/>
          </a:p>
          <a:p>
            <a:pPr indent="-349250" lvl="1" marL="742950" rtl="0" algn="l">
              <a:lnSpc>
                <a:spcPct val="90000"/>
              </a:lnSpc>
              <a:spcBef>
                <a:spcPts val="560"/>
              </a:spcBef>
              <a:spcAft>
                <a:spcPts val="0"/>
              </a:spcAft>
              <a:buSzPts val="2800"/>
              <a:buChar char="–"/>
            </a:pPr>
            <a:r>
              <a:rPr lang="sr-Latn-CS"/>
              <a:t>The text part of the slide</a:t>
            </a:r>
            <a:endParaRPr/>
          </a:p>
          <a:p>
            <a:pPr indent="-349250" lvl="1" marL="742950" rtl="0" algn="l">
              <a:lnSpc>
                <a:spcPct val="90000"/>
              </a:lnSpc>
              <a:spcBef>
                <a:spcPts val="560"/>
              </a:spcBef>
              <a:spcAft>
                <a:spcPts val="0"/>
              </a:spcAft>
              <a:buSzPts val="2800"/>
              <a:buChar char="–"/>
            </a:pPr>
            <a:r>
              <a:rPr lang="sr-Latn-CS"/>
              <a:t>Font selection</a:t>
            </a:r>
            <a:endParaRPr/>
          </a:p>
          <a:p>
            <a:pPr indent="-349250" lvl="1" marL="742950" rtl="0" algn="l">
              <a:lnSpc>
                <a:spcPct val="90000"/>
              </a:lnSpc>
              <a:spcBef>
                <a:spcPts val="560"/>
              </a:spcBef>
              <a:spcAft>
                <a:spcPts val="0"/>
              </a:spcAft>
              <a:buSzPts val="2800"/>
              <a:buChar char="–"/>
            </a:pPr>
            <a:r>
              <a:rPr lang="sr-Latn-CS"/>
              <a:t>Color selection +</a:t>
            </a:r>
            <a:endParaRPr/>
          </a:p>
          <a:p>
            <a:pPr indent="-349250" lvl="1" marL="742950" rtl="0" algn="l">
              <a:lnSpc>
                <a:spcPct val="90000"/>
              </a:lnSpc>
              <a:spcBef>
                <a:spcPts val="560"/>
              </a:spcBef>
              <a:spcAft>
                <a:spcPts val="0"/>
              </a:spcAft>
              <a:buSzPts val="2800"/>
              <a:buChar char="–"/>
            </a:pPr>
            <a:r>
              <a:rPr lang="sr-Latn-CS"/>
              <a:t>Background selection</a:t>
            </a:r>
            <a:endParaRPr/>
          </a:p>
          <a:p>
            <a:pPr indent="-349250" lvl="1" marL="742950" rtl="0" algn="l">
              <a:lnSpc>
                <a:spcPct val="90000"/>
              </a:lnSpc>
              <a:spcBef>
                <a:spcPts val="560"/>
              </a:spcBef>
              <a:spcAft>
                <a:spcPts val="0"/>
              </a:spcAft>
              <a:buSzPts val="2800"/>
              <a:buChar char="–"/>
            </a:pPr>
            <a:r>
              <a:rPr lang="sr-Latn-CS"/>
              <a:t>Image fitting</a:t>
            </a:r>
            <a:endParaRPr/>
          </a:p>
          <a:p>
            <a:pPr indent="-349250" lvl="1" marL="742950" rtl="0" algn="l">
              <a:lnSpc>
                <a:spcPct val="90000"/>
              </a:lnSpc>
              <a:spcBef>
                <a:spcPts val="560"/>
              </a:spcBef>
              <a:spcAft>
                <a:spcPts val="0"/>
              </a:spcAft>
              <a:buSzPts val="2800"/>
              <a:buChar char="–"/>
            </a:pPr>
            <a:r>
              <a:rPr lang="sr-Latn-CS"/>
              <a:t>Transition between slides</a:t>
            </a:r>
            <a:endParaRPr/>
          </a:p>
          <a:p>
            <a:pPr indent="-349250" lvl="1" marL="742950" rtl="0" algn="l">
              <a:lnSpc>
                <a:spcPct val="90000"/>
              </a:lnSpc>
              <a:spcBef>
                <a:spcPts val="560"/>
              </a:spcBef>
              <a:spcAft>
                <a:spcPts val="0"/>
              </a:spcAft>
              <a:buSzPts val="2800"/>
              <a:buChar char="–"/>
            </a:pPr>
            <a:r>
              <a:rPr lang="sr-Latn-CS"/>
              <a:t>Animations</a:t>
            </a:r>
            <a:endParaRPr/>
          </a:p>
          <a:p>
            <a:pPr indent="-342900" lvl="0" marL="342900" rtl="0" algn="l">
              <a:lnSpc>
                <a:spcPct val="90000"/>
              </a:lnSpc>
              <a:spcBef>
                <a:spcPts val="560"/>
              </a:spcBef>
              <a:spcAft>
                <a:spcPts val="0"/>
              </a:spcAft>
              <a:buSzPts val="1800"/>
              <a:buChar char="•"/>
            </a:pPr>
            <a:r>
              <a:t/>
            </a:r>
            <a:endParaRPr/>
          </a:p>
          <a:p>
            <a:pPr indent="-285750" lvl="1" marL="742950" rtl="0" algn="l">
              <a:lnSpc>
                <a:spcPct val="90000"/>
              </a:lnSpc>
              <a:spcBef>
                <a:spcPts val="560"/>
              </a:spcBef>
              <a:spcAft>
                <a:spcPts val="0"/>
              </a:spcAft>
              <a:buClr>
                <a:schemeClr val="dk1"/>
              </a:buClr>
              <a:buSzPts val="2800"/>
              <a:buFont typeface="Arial"/>
              <a:buNone/>
            </a:pPr>
            <a:r>
              <a:t/>
            </a:r>
            <a:endParaRPr/>
          </a:p>
          <a:p>
            <a:pPr indent="-139700" lvl="0" marL="342900" rtl="0" algn="l">
              <a:lnSpc>
                <a:spcPct val="90000"/>
              </a:lnSpc>
              <a:spcBef>
                <a:spcPts val="640"/>
              </a:spcBef>
              <a:spcAft>
                <a:spcPts val="0"/>
              </a:spcAft>
              <a:buClr>
                <a:schemeClr val="dk1"/>
              </a:buClr>
              <a:buSzPts val="3200"/>
              <a:buFont typeface="Arial"/>
              <a:buNone/>
            </a:pPr>
            <a:r>
              <a:t/>
            </a:r>
            <a:endParaRPr/>
          </a:p>
        </p:txBody>
      </p:sp>
      <p:sp>
        <p:nvSpPr>
          <p:cNvPr descr="Denim" id="111" name="Google Shape;111;p2"/>
          <p:cNvSpPr/>
          <p:nvPr/>
        </p:nvSpPr>
        <p:spPr>
          <a:xfrm rot="2000591">
            <a:off x="5573812" y="3199646"/>
            <a:ext cx="3582458" cy="821619"/>
          </a:xfrm>
          <a:prstGeom prst="rect">
            <a:avLst/>
          </a:prstGeom>
        </p:spPr>
        <p:txBody>
          <a:bodyPr>
            <a:prstTxWarp prst="textPlain"/>
          </a:bodyPr>
          <a:lstStyle/>
          <a:p>
            <a:pPr lvl="0" algn="ctr"/>
            <a:r>
              <a:rPr b="1" i="0">
                <a:ln cap="flat" cmpd="sng" w="9525">
                  <a:solidFill>
                    <a:srgbClr val="0000FF"/>
                  </a:solidFill>
                  <a:prstDash val="solid"/>
                  <a:round/>
                  <a:headEnd len="sm" w="sm" type="none"/>
                  <a:tailEnd len="sm" w="sm" type="none"/>
                </a:ln>
                <a:noFill/>
                <a:latin typeface="Times New Roman"/>
              </a:rPr>
              <a:t>Good and bad examples</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2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36" name="Google Shape;236;p20"/>
          <p:cNvSpPr txBox="1"/>
          <p:nvPr>
            <p:ph type="title"/>
          </p:nvPr>
        </p:nvSpPr>
        <p:spPr>
          <a:xfrm>
            <a:off x="1371600" y="304800"/>
            <a:ext cx="6870700" cy="10668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Background selection</a:t>
            </a:r>
            <a:endParaRPr/>
          </a:p>
        </p:txBody>
      </p:sp>
      <p:sp>
        <p:nvSpPr>
          <p:cNvPr id="237" name="Google Shape;237;p20"/>
          <p:cNvSpPr txBox="1"/>
          <p:nvPr>
            <p:ph idx="1" type="body"/>
          </p:nvPr>
        </p:nvSpPr>
        <p:spPr>
          <a:xfrm>
            <a:off x="457200" y="1855802"/>
            <a:ext cx="8229600" cy="5093400"/>
          </a:xfrm>
          <a:prstGeom prst="rect">
            <a:avLst/>
          </a:prstGeom>
          <a:noFill/>
          <a:ln>
            <a:noFill/>
          </a:ln>
        </p:spPr>
        <p:txBody>
          <a:bodyPr anchorCtr="0" anchor="t" bIns="45700" lIns="91425" spcFirstLastPara="1" rIns="91425" wrap="square" tIns="45700">
            <a:noAutofit/>
          </a:bodyPr>
          <a:lstStyle/>
          <a:p>
            <a:pPr indent="-406400" lvl="0" marL="342900" rtl="0" algn="l">
              <a:lnSpc>
                <a:spcPct val="90000"/>
              </a:lnSpc>
              <a:spcBef>
                <a:spcPts val="560"/>
              </a:spcBef>
              <a:spcAft>
                <a:spcPts val="0"/>
              </a:spcAft>
              <a:buSzPts val="2800"/>
              <a:buChar char="•"/>
            </a:pPr>
            <a:r>
              <a:rPr lang="sr-Latn-CS" sz="2800"/>
              <a:t>Use simple, attractive backgrounds</a:t>
            </a:r>
            <a:endParaRPr sz="2800"/>
          </a:p>
          <a:p>
            <a:pPr indent="0" lvl="0" marL="0" rtl="0" algn="l">
              <a:lnSpc>
                <a:spcPct val="90000"/>
              </a:lnSpc>
              <a:spcBef>
                <a:spcPts val="560"/>
              </a:spcBef>
              <a:spcAft>
                <a:spcPts val="0"/>
              </a:spcAft>
              <a:buNone/>
            </a:pPr>
            <a:r>
              <a:t/>
            </a:r>
            <a:endParaRPr sz="2800"/>
          </a:p>
          <a:p>
            <a:pPr indent="-406400" lvl="0" marL="342900" rtl="0" algn="l">
              <a:lnSpc>
                <a:spcPct val="90000"/>
              </a:lnSpc>
              <a:spcBef>
                <a:spcPts val="560"/>
              </a:spcBef>
              <a:spcAft>
                <a:spcPts val="0"/>
              </a:spcAft>
              <a:buSzPts val="2800"/>
              <a:buChar char="•"/>
            </a:pPr>
            <a:r>
              <a:rPr lang="sr-Latn-CS" sz="2800"/>
              <a:t>You can find a lot of free Power Point templates on the Internet</a:t>
            </a:r>
            <a:endParaRPr sz="2800"/>
          </a:p>
          <a:p>
            <a:pPr indent="0" lvl="0" marL="0" rtl="0" algn="l">
              <a:lnSpc>
                <a:spcPct val="90000"/>
              </a:lnSpc>
              <a:spcBef>
                <a:spcPts val="560"/>
              </a:spcBef>
              <a:spcAft>
                <a:spcPts val="0"/>
              </a:spcAft>
              <a:buNone/>
            </a:pPr>
            <a:r>
              <a:t/>
            </a:r>
            <a:endParaRPr sz="2800"/>
          </a:p>
          <a:p>
            <a:pPr indent="-406400" lvl="0" marL="342900" rtl="0" algn="l">
              <a:lnSpc>
                <a:spcPct val="90000"/>
              </a:lnSpc>
              <a:spcBef>
                <a:spcPts val="560"/>
              </a:spcBef>
              <a:spcAft>
                <a:spcPts val="0"/>
              </a:spcAft>
              <a:buSzPts val="2800"/>
              <a:buChar char="•"/>
            </a:pPr>
            <a:r>
              <a:rPr lang="sr-Latn-CS" sz="2800"/>
              <a:t>If the presentation is displayed on a canvas (wall), it is better to use lighter backgrounds</a:t>
            </a:r>
            <a:endParaRPr sz="2800"/>
          </a:p>
          <a:p>
            <a:pPr indent="0" lvl="0" marL="342900" rtl="0" algn="l">
              <a:lnSpc>
                <a:spcPct val="90000"/>
              </a:lnSpc>
              <a:spcBef>
                <a:spcPts val="560"/>
              </a:spcBef>
              <a:spcAft>
                <a:spcPts val="0"/>
              </a:spcAft>
              <a:buNone/>
            </a:pPr>
            <a:r>
              <a:t/>
            </a:r>
            <a:endParaRPr sz="2800"/>
          </a:p>
          <a:p>
            <a:pPr indent="-406400" lvl="0" marL="342900" rtl="0" algn="l">
              <a:lnSpc>
                <a:spcPct val="90000"/>
              </a:lnSpc>
              <a:spcBef>
                <a:spcPts val="560"/>
              </a:spcBef>
              <a:spcAft>
                <a:spcPts val="0"/>
              </a:spcAft>
              <a:buSzPts val="2800"/>
              <a:buChar char="•"/>
            </a:pPr>
            <a:r>
              <a:rPr lang="sr-Latn-CS" sz="2800"/>
              <a:t>Use the same background on all slides in your presentation</a:t>
            </a:r>
            <a:endParaRPr sz="2800"/>
          </a:p>
          <a:p>
            <a:pPr indent="0" lvl="0" marL="342900" rtl="0" algn="l">
              <a:lnSpc>
                <a:spcPct val="90000"/>
              </a:lnSpc>
              <a:spcBef>
                <a:spcPts val="560"/>
              </a:spcBef>
              <a:spcAft>
                <a:spcPts val="0"/>
              </a:spcAft>
              <a:buNone/>
            </a:pPr>
            <a:r>
              <a:t/>
            </a:r>
            <a:endParaRPr sz="28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C9FCB"/>
            </a:gs>
            <a:gs pos="6500">
              <a:srgbClr val="F8B049"/>
            </a:gs>
            <a:gs pos="10501">
              <a:srgbClr val="F8B049"/>
            </a:gs>
            <a:gs pos="31500">
              <a:srgbClr val="FEE7F2"/>
            </a:gs>
            <a:gs pos="33501">
              <a:srgbClr val="F952A0"/>
            </a:gs>
            <a:gs pos="34500">
              <a:srgbClr val="C50849"/>
            </a:gs>
            <a:gs pos="41000">
              <a:srgbClr val="B43E85"/>
            </a:gs>
            <a:gs pos="50000">
              <a:srgbClr val="F8B049"/>
            </a:gs>
            <a:gs pos="58999">
              <a:srgbClr val="B43E85"/>
            </a:gs>
            <a:gs pos="65500">
              <a:srgbClr val="C50849"/>
            </a:gs>
            <a:gs pos="66499">
              <a:srgbClr val="F952A0"/>
            </a:gs>
            <a:gs pos="68500">
              <a:srgbClr val="FEE7F2"/>
            </a:gs>
            <a:gs pos="89500">
              <a:srgbClr val="F8B049"/>
            </a:gs>
            <a:gs pos="93500">
              <a:srgbClr val="F8B049"/>
            </a:gs>
            <a:gs pos="100000">
              <a:srgbClr val="FC9FCB"/>
            </a:gs>
          </a:gsLst>
          <a:lin ang="18900000" scaled="0"/>
        </a:gradFill>
      </p:bgPr>
    </p:bg>
    <p:spTree>
      <p:nvGrpSpPr>
        <p:cNvPr id="241" name="Shape 241"/>
        <p:cNvGrpSpPr/>
        <p:nvPr/>
      </p:nvGrpSpPr>
      <p:grpSpPr>
        <a:xfrm>
          <a:off x="0" y="0"/>
          <a:ext cx="0" cy="0"/>
          <a:chOff x="0" y="0"/>
          <a:chExt cx="0" cy="0"/>
        </a:xfrm>
      </p:grpSpPr>
      <p:sp>
        <p:nvSpPr>
          <p:cNvPr id="242" name="Google Shape;242;p2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43" name="Google Shape;243;p21"/>
          <p:cNvSpPr txBox="1"/>
          <p:nvPr>
            <p:ph type="title"/>
          </p:nvPr>
        </p:nvSpPr>
        <p:spPr>
          <a:xfrm>
            <a:off x="876775" y="452150"/>
            <a:ext cx="6870600" cy="9144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An example of a bad background</a:t>
            </a:r>
            <a:endParaRPr/>
          </a:p>
        </p:txBody>
      </p:sp>
      <p:sp>
        <p:nvSpPr>
          <p:cNvPr id="244" name="Google Shape;244;p21"/>
          <p:cNvSpPr txBox="1"/>
          <p:nvPr>
            <p:ph idx="1" type="body"/>
          </p:nvPr>
        </p:nvSpPr>
        <p:spPr>
          <a:xfrm>
            <a:off x="371825" y="1719125"/>
            <a:ext cx="8229600" cy="4526100"/>
          </a:xfrm>
          <a:prstGeom prst="rect">
            <a:avLst/>
          </a:prstGeom>
          <a:noFill/>
          <a:ln>
            <a:noFill/>
          </a:ln>
        </p:spPr>
        <p:txBody>
          <a:bodyPr anchorCtr="0" anchor="t" bIns="45700" lIns="91425" spcFirstLastPara="1" rIns="91425" wrap="square" tIns="45700">
            <a:noAutofit/>
          </a:bodyPr>
          <a:lstStyle/>
          <a:p>
            <a:pPr indent="-406400" lvl="0" marL="342900" rtl="0" algn="l">
              <a:spcBef>
                <a:spcPts val="560"/>
              </a:spcBef>
              <a:spcAft>
                <a:spcPts val="0"/>
              </a:spcAft>
              <a:buSzPts val="2800"/>
              <a:buChar char="•"/>
            </a:pPr>
            <a:r>
              <a:rPr lang="sr-Latn-CS" sz="2800"/>
              <a:t>Colorful</a:t>
            </a:r>
            <a:endParaRPr sz="2800"/>
          </a:p>
          <a:p>
            <a:pPr indent="-406400" lvl="0" marL="342900" rtl="0" algn="l">
              <a:spcBef>
                <a:spcPts val="560"/>
              </a:spcBef>
              <a:spcAft>
                <a:spcPts val="0"/>
              </a:spcAft>
              <a:buSzPts val="2800"/>
              <a:buChar char="•"/>
            </a:pPr>
            <a:r>
              <a:rPr lang="sr-Latn-CS" sz="2800"/>
              <a:t>Unreadable</a:t>
            </a:r>
            <a:endParaRPr sz="2800"/>
          </a:p>
          <a:p>
            <a:pPr indent="-406400" lvl="0" marL="342900" rtl="0" algn="l">
              <a:spcBef>
                <a:spcPts val="560"/>
              </a:spcBef>
              <a:spcAft>
                <a:spcPts val="0"/>
              </a:spcAft>
              <a:buSzPts val="2800"/>
              <a:buChar char="•"/>
            </a:pPr>
            <a:r>
              <a:rPr lang="sr-Latn-CS" sz="2800"/>
              <a:t>STICK TO THE BACKGROUND YOU ARE USING!</a:t>
            </a:r>
            <a:endParaRPr sz="2800"/>
          </a:p>
          <a:p>
            <a:pPr indent="0" lvl="0" marL="342900" rtl="0" algn="l">
              <a:spcBef>
                <a:spcPts val="560"/>
              </a:spcBef>
              <a:spcAft>
                <a:spcPts val="0"/>
              </a:spcAft>
              <a:buNone/>
            </a:pPr>
            <a:r>
              <a:t/>
            </a:r>
            <a:endParaRPr sz="28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2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50" name="Google Shape;250;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Image fitting</a:t>
            </a:r>
            <a:endParaRPr/>
          </a:p>
        </p:txBody>
      </p:sp>
      <p:sp>
        <p:nvSpPr>
          <p:cNvPr id="251" name="Google Shape;251;p22"/>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90000"/>
              </a:lnSpc>
              <a:spcBef>
                <a:spcPts val="480"/>
              </a:spcBef>
              <a:spcAft>
                <a:spcPts val="0"/>
              </a:spcAft>
              <a:buClr>
                <a:schemeClr val="dk1"/>
              </a:buClr>
              <a:buSzPts val="1100"/>
              <a:buFont typeface="Arial"/>
              <a:buNone/>
            </a:pPr>
            <a:r>
              <a:rPr lang="sr-Latn-CS" sz="2400"/>
              <a:t>An organized slide should have</a:t>
            </a:r>
            <a:endParaRPr sz="2400"/>
          </a:p>
          <a:p>
            <a:pPr indent="-342900" lvl="0" marL="342900" rtl="0" algn="l">
              <a:lnSpc>
                <a:spcPct val="90000"/>
              </a:lnSpc>
              <a:spcBef>
                <a:spcPts val="480"/>
              </a:spcBef>
              <a:spcAft>
                <a:spcPts val="0"/>
              </a:spcAft>
              <a:buClr>
                <a:schemeClr val="dk1"/>
              </a:buClr>
              <a:buSzPts val="1100"/>
              <a:buFont typeface="Arial"/>
              <a:buNone/>
            </a:pPr>
            <a:r>
              <a:rPr lang="sr-Latn-CS" sz="2400"/>
              <a:t>     – good arrangement of images and text</a:t>
            </a:r>
            <a:endParaRPr sz="2400"/>
          </a:p>
          <a:p>
            <a:pPr indent="-342900" lvl="0" marL="342900" rtl="0" algn="l">
              <a:lnSpc>
                <a:spcPct val="90000"/>
              </a:lnSpc>
              <a:spcBef>
                <a:spcPts val="480"/>
              </a:spcBef>
              <a:spcAft>
                <a:spcPts val="0"/>
              </a:spcAft>
              <a:buClr>
                <a:schemeClr val="dk1"/>
              </a:buClr>
              <a:buSzPts val="1100"/>
              <a:buFont typeface="Arial"/>
              <a:buNone/>
            </a:pPr>
            <a:r>
              <a:rPr lang="sr-Latn-CS" sz="2400"/>
              <a:t>     - an explanation for the image is welcome if the image is not explained in the theses</a:t>
            </a:r>
            <a:endParaRPr sz="2400"/>
          </a:p>
          <a:p>
            <a:pPr indent="-342900" lvl="0" marL="342900" rtl="0" algn="l">
              <a:lnSpc>
                <a:spcPct val="90000"/>
              </a:lnSpc>
              <a:spcBef>
                <a:spcPts val="480"/>
              </a:spcBef>
              <a:spcAft>
                <a:spcPts val="0"/>
              </a:spcAft>
              <a:buClr>
                <a:schemeClr val="dk1"/>
              </a:buClr>
              <a:buSzPts val="1100"/>
              <a:buFont typeface="Arial"/>
              <a:buNone/>
            </a:pPr>
            <a:r>
              <a:rPr lang="sr-Latn-CS" sz="2400"/>
              <a:t>     - DO NOT place an image below the text, it is illegible and unclear</a:t>
            </a:r>
            <a:endParaRPr sz="2400"/>
          </a:p>
          <a:p>
            <a:pPr indent="-342900" lvl="0" marL="342900" rtl="0" algn="l">
              <a:lnSpc>
                <a:spcPct val="90000"/>
              </a:lnSpc>
              <a:spcBef>
                <a:spcPts val="480"/>
              </a:spcBef>
              <a:spcAft>
                <a:spcPts val="0"/>
              </a:spcAft>
              <a:buClr>
                <a:schemeClr val="dk1"/>
              </a:buClr>
              <a:buSzPts val="1100"/>
              <a:buFont typeface="Arial"/>
              <a:buNone/>
            </a:pPr>
            <a:r>
              <a:rPr lang="sr-Latn-CS" sz="2400"/>
              <a:t>    – let the text and image start on the same plane</a:t>
            </a:r>
            <a:endParaRPr sz="2400"/>
          </a:p>
          <a:p>
            <a:pPr indent="-342900" lvl="0" marL="342900" rtl="0" algn="l">
              <a:lnSpc>
                <a:spcPct val="90000"/>
              </a:lnSpc>
              <a:spcBef>
                <a:spcPts val="480"/>
              </a:spcBef>
              <a:spcAft>
                <a:spcPts val="0"/>
              </a:spcAft>
              <a:buClr>
                <a:schemeClr val="dk1"/>
              </a:buClr>
              <a:buSzPts val="2400"/>
              <a:buFont typeface="Arial"/>
              <a:buNone/>
            </a:pPr>
            <a:r>
              <a:t/>
            </a:r>
            <a:endParaRPr sz="2400"/>
          </a:p>
        </p:txBody>
      </p:sp>
      <p:sp>
        <p:nvSpPr>
          <p:cNvPr id="252" name="Google Shape;252;p22"/>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p>
            <a:pPr indent="-190500" lvl="0" marL="342900" rtl="0" algn="l">
              <a:lnSpc>
                <a:spcPct val="90000"/>
              </a:lnSpc>
              <a:spcBef>
                <a:spcPts val="0"/>
              </a:spcBef>
              <a:spcAft>
                <a:spcPts val="0"/>
              </a:spcAft>
              <a:buClr>
                <a:schemeClr val="dk1"/>
              </a:buClr>
              <a:buSzPts val="2400"/>
              <a:buFont typeface="Arial"/>
              <a:buNone/>
            </a:pPr>
            <a:r>
              <a:t/>
            </a:r>
            <a:endParaRPr sz="2400"/>
          </a:p>
        </p:txBody>
      </p:sp>
      <p:pic>
        <p:nvPicPr>
          <p:cNvPr descr="popxtj" id="253" name="Google Shape;253;p22"/>
          <p:cNvPicPr preferRelativeResize="0"/>
          <p:nvPr/>
        </p:nvPicPr>
        <p:blipFill rotWithShape="1">
          <a:blip r:embed="rId3">
            <a:alphaModFix/>
          </a:blip>
          <a:srcRect b="0" l="0" r="0" t="0"/>
          <a:stretch/>
        </p:blipFill>
        <p:spPr>
          <a:xfrm>
            <a:off x="4586288" y="1628775"/>
            <a:ext cx="4032250" cy="3894138"/>
          </a:xfrm>
          <a:prstGeom prst="rect">
            <a:avLst/>
          </a:prstGeom>
          <a:noFill/>
          <a:ln>
            <a:noFill/>
          </a:ln>
        </p:spPr>
      </p:pic>
      <p:sp>
        <p:nvSpPr>
          <p:cNvPr id="254" name="Google Shape;254;p22"/>
          <p:cNvSpPr txBox="1"/>
          <p:nvPr/>
        </p:nvSpPr>
        <p:spPr>
          <a:xfrm>
            <a:off x="5495925" y="5599113"/>
            <a:ext cx="2252700" cy="400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sr-Latn-CS" sz="2000" u="none" cap="none" strike="noStrike">
                <a:solidFill>
                  <a:schemeClr val="dk1"/>
                </a:solidFill>
                <a:latin typeface="Arial"/>
                <a:ea typeface="Arial"/>
                <a:cs typeface="Arial"/>
                <a:sym typeface="Arial"/>
              </a:rPr>
              <a:t>Tom and Je</a:t>
            </a:r>
            <a:r>
              <a:rPr lang="sr-Latn-CS" sz="2000">
                <a:solidFill>
                  <a:schemeClr val="dk1"/>
                </a:solidFill>
              </a:rPr>
              <a:t>r</a:t>
            </a:r>
            <a:r>
              <a:rPr b="0" i="0" lang="sr-Latn-CS" sz="2000" u="none" cap="none" strike="noStrike">
                <a:solidFill>
                  <a:schemeClr val="dk1"/>
                </a:solidFill>
                <a:latin typeface="Arial"/>
                <a:ea typeface="Arial"/>
                <a:cs typeface="Arial"/>
                <a:sym typeface="Arial"/>
              </a:rPr>
              <a:t>ry</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60" name="Google Shape;260;p23"/>
          <p:cNvSpPr txBox="1"/>
          <p:nvPr>
            <p:ph idx="1" type="body"/>
          </p:nvPr>
        </p:nvSpPr>
        <p:spPr>
          <a:xfrm>
            <a:off x="457200" y="274638"/>
            <a:ext cx="8229600" cy="5851525"/>
          </a:xfrm>
          <a:prstGeom prst="rect">
            <a:avLst/>
          </a:prstGeom>
          <a:noFill/>
          <a:ln>
            <a:noFill/>
          </a:ln>
        </p:spPr>
        <p:txBody>
          <a:bodyPr anchorCtr="0" anchor="t" bIns="45700" lIns="91425" spcFirstLastPara="1" rIns="91425" wrap="square" tIns="45700">
            <a:noAutofit/>
          </a:bodyPr>
          <a:lstStyle/>
          <a:p>
            <a:pPr indent="-139700" lvl="0" marL="342900" rtl="0" algn="l">
              <a:spcBef>
                <a:spcPts val="0"/>
              </a:spcBef>
              <a:spcAft>
                <a:spcPts val="0"/>
              </a:spcAft>
              <a:buClr>
                <a:schemeClr val="dk1"/>
              </a:buClr>
              <a:buSzPts val="3200"/>
              <a:buFont typeface="Arial"/>
              <a:buNone/>
            </a:pPr>
            <a:r>
              <a:t/>
            </a:r>
            <a:endParaRPr/>
          </a:p>
        </p:txBody>
      </p:sp>
      <p:sp>
        <p:nvSpPr>
          <p:cNvPr id="261" name="Google Shape;261;p23"/>
          <p:cNvSpPr txBox="1"/>
          <p:nvPr>
            <p:ph idx="4294967295" type="title"/>
          </p:nvPr>
        </p:nvSpPr>
        <p:spPr>
          <a:xfrm>
            <a:off x="395288" y="333375"/>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Example of a poorly organized slide</a:t>
            </a:r>
            <a:endParaRPr/>
          </a:p>
        </p:txBody>
      </p:sp>
      <p:sp>
        <p:nvSpPr>
          <p:cNvPr id="262" name="Google Shape;262;p23"/>
          <p:cNvSpPr txBox="1"/>
          <p:nvPr>
            <p:ph idx="4294967295" type="body"/>
          </p:nvPr>
        </p:nvSpPr>
        <p:spPr>
          <a:xfrm>
            <a:off x="0" y="1600200"/>
            <a:ext cx="8229600" cy="4525963"/>
          </a:xfrm>
          <a:prstGeom prst="rect">
            <a:avLst/>
          </a:prstGeom>
          <a:noFill/>
          <a:ln>
            <a:noFill/>
          </a:ln>
        </p:spPr>
        <p:txBody>
          <a:bodyPr anchorCtr="0" anchor="t" bIns="45700" lIns="91425" spcFirstLastPara="1" rIns="91425" wrap="square" tIns="45700">
            <a:noAutofit/>
          </a:bodyPr>
          <a:lstStyle/>
          <a:p>
            <a:pPr indent="-139700" lvl="0" marL="342900" rtl="0" algn="l">
              <a:spcBef>
                <a:spcPts val="0"/>
              </a:spcBef>
              <a:spcAft>
                <a:spcPts val="0"/>
              </a:spcAft>
              <a:buClr>
                <a:schemeClr val="dk1"/>
              </a:buClr>
              <a:buSzPts val="3200"/>
              <a:buFont typeface="Arial"/>
              <a:buNone/>
            </a:pPr>
            <a:r>
              <a:t/>
            </a:r>
            <a:endParaRPr/>
          </a:p>
          <a:p>
            <a:pPr indent="-139700" lvl="0" marL="342900" rtl="0" algn="l">
              <a:spcBef>
                <a:spcPts val="640"/>
              </a:spcBef>
              <a:spcAft>
                <a:spcPts val="0"/>
              </a:spcAft>
              <a:buClr>
                <a:schemeClr val="dk1"/>
              </a:buClr>
              <a:buSzPts val="3200"/>
              <a:buFont typeface="Arial"/>
              <a:buNone/>
            </a:pPr>
            <a:r>
              <a:t/>
            </a:r>
            <a:endParaRPr/>
          </a:p>
        </p:txBody>
      </p:sp>
      <p:sp>
        <p:nvSpPr>
          <p:cNvPr descr="9k=" id="263" name="Google Shape;263;p23"/>
          <p:cNvSpPr/>
          <p:nvPr/>
        </p:nvSpPr>
        <p:spPr>
          <a:xfrm>
            <a:off x="155575" y="46038"/>
            <a:ext cx="304800" cy="3048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descr="9k=" id="264" name="Google Shape;264;p23"/>
          <p:cNvSpPr/>
          <p:nvPr/>
        </p:nvSpPr>
        <p:spPr>
          <a:xfrm>
            <a:off x="4419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pic>
        <p:nvPicPr>
          <p:cNvPr descr="crtani-filmovi-pozadine-za-desktop-0021-winnie-the-pooh" id="265" name="Google Shape;265;p23"/>
          <p:cNvPicPr preferRelativeResize="0"/>
          <p:nvPr/>
        </p:nvPicPr>
        <p:blipFill rotWithShape="1">
          <a:blip r:embed="rId3">
            <a:alphaModFix/>
          </a:blip>
          <a:srcRect b="0" l="0" r="0" t="0"/>
          <a:stretch/>
        </p:blipFill>
        <p:spPr>
          <a:xfrm>
            <a:off x="3059113" y="1989138"/>
            <a:ext cx="5327650" cy="3875087"/>
          </a:xfrm>
          <a:prstGeom prst="rect">
            <a:avLst/>
          </a:prstGeom>
          <a:noFill/>
          <a:ln>
            <a:noFill/>
          </a:ln>
        </p:spPr>
      </p:pic>
      <p:sp>
        <p:nvSpPr>
          <p:cNvPr id="266" name="Google Shape;266;p23"/>
          <p:cNvSpPr/>
          <p:nvPr/>
        </p:nvSpPr>
        <p:spPr>
          <a:xfrm>
            <a:off x="684213" y="2060575"/>
            <a:ext cx="7632700" cy="2227263"/>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lang="sr-Latn-CS" sz="2400">
                <a:solidFill>
                  <a:schemeClr val="dk1"/>
                </a:solidFill>
              </a:rPr>
              <a:t>- See how bad it looks when you misplace the image and text</a:t>
            </a:r>
            <a:endParaRPr sz="2400">
              <a:solidFill>
                <a:schemeClr val="dk1"/>
              </a:solidFill>
            </a:endParaRPr>
          </a:p>
          <a:p>
            <a:pPr indent="0" lvl="0" marL="0" rtl="0" algn="l">
              <a:spcBef>
                <a:spcPts val="0"/>
              </a:spcBef>
              <a:spcAft>
                <a:spcPts val="0"/>
              </a:spcAft>
              <a:buClr>
                <a:schemeClr val="dk1"/>
              </a:buClr>
              <a:buSzPts val="1100"/>
              <a:buFont typeface="Arial"/>
              <a:buNone/>
            </a:pPr>
            <a:r>
              <a:rPr lang="sr-Latn-CS" sz="2400">
                <a:solidFill>
                  <a:schemeClr val="dk1"/>
                </a:solidFill>
              </a:rPr>
              <a:t>- Part of the text that is over the image is illegible and unclear</a:t>
            </a:r>
            <a:endParaRPr sz="2400">
              <a:solidFill>
                <a:schemeClr val="dk1"/>
              </a:solidFill>
            </a:endParaRPr>
          </a:p>
          <a:p>
            <a:pPr indent="0" lvl="0" marL="0" rtl="0" algn="l">
              <a:spcBef>
                <a:spcPts val="0"/>
              </a:spcBef>
              <a:spcAft>
                <a:spcPts val="0"/>
              </a:spcAft>
              <a:buClr>
                <a:schemeClr val="dk1"/>
              </a:buClr>
              <a:buSzPts val="1100"/>
              <a:buFont typeface="Arial"/>
              <a:buNone/>
            </a:pPr>
            <a:r>
              <a:rPr lang="sr-Latn-CS" sz="2400">
                <a:solidFill>
                  <a:schemeClr val="dk1"/>
                </a:solidFill>
              </a:rPr>
              <a:t>- Compare this slide with the previous one</a:t>
            </a:r>
            <a:endParaRPr sz="2400">
              <a:solidFill>
                <a:schemeClr val="dk1"/>
              </a:solidFill>
            </a:endParaRPr>
          </a:p>
          <a:p>
            <a:pPr indent="0" lvl="0" marL="0" marR="0" rtl="0" algn="l">
              <a:spcBef>
                <a:spcPts val="0"/>
              </a:spcBef>
              <a:spcAft>
                <a:spcPts val="0"/>
              </a:spcAft>
              <a:buNone/>
            </a:pPr>
            <a:r>
              <a:t/>
            </a:r>
            <a:endParaRPr sz="2400">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2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72" name="Google Shape;272;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sz="4000"/>
              <a:t>Another example of a poorly organized slide</a:t>
            </a:r>
            <a:endParaRPr/>
          </a:p>
        </p:txBody>
      </p:sp>
      <p:sp>
        <p:nvSpPr>
          <p:cNvPr id="273" name="Google Shape;273;p2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440"/>
              </a:spcBef>
              <a:spcAft>
                <a:spcPts val="0"/>
              </a:spcAft>
              <a:buClr>
                <a:schemeClr val="dk1"/>
              </a:buClr>
              <a:buSzPts val="1100"/>
              <a:buFont typeface="Arial"/>
              <a:buNone/>
            </a:pPr>
            <a:r>
              <a:rPr lang="sr-Latn-CS" sz="2200"/>
              <a:t>A small picture "pushed" into the corner of the slide loses all meaning</a:t>
            </a:r>
            <a:endParaRPr sz="2200"/>
          </a:p>
          <a:p>
            <a:pPr indent="-342900" lvl="0" marL="342900" rtl="0" algn="l">
              <a:spcBef>
                <a:spcPts val="440"/>
              </a:spcBef>
              <a:spcAft>
                <a:spcPts val="0"/>
              </a:spcAft>
              <a:buClr>
                <a:schemeClr val="dk1"/>
              </a:buClr>
              <a:buSzPts val="1100"/>
              <a:buFont typeface="Arial"/>
              <a:buNone/>
            </a:pPr>
            <a:r>
              <a:rPr lang="sr-Latn-CS" sz="2200"/>
              <a:t>• A low-resolution, small-sized image in the original is generally too small to display on a slide</a:t>
            </a:r>
            <a:endParaRPr sz="2200"/>
          </a:p>
          <a:p>
            <a:pPr indent="-342900" lvl="0" marL="342900" rtl="0" algn="l">
              <a:spcBef>
                <a:spcPts val="440"/>
              </a:spcBef>
              <a:spcAft>
                <a:spcPts val="0"/>
              </a:spcAft>
              <a:buClr>
                <a:schemeClr val="dk1"/>
              </a:buClr>
              <a:buSzPts val="1100"/>
              <a:buFont typeface="Arial"/>
              <a:buNone/>
            </a:pPr>
            <a:r>
              <a:rPr lang="sr-Latn-CS" sz="2200"/>
              <a:t>• If it is enlarged, it loses clarity</a:t>
            </a:r>
            <a:endParaRPr sz="2200"/>
          </a:p>
          <a:p>
            <a:pPr indent="-342900" lvl="0" marL="342900" rtl="0" algn="l">
              <a:spcBef>
                <a:spcPts val="440"/>
              </a:spcBef>
              <a:spcAft>
                <a:spcPts val="0"/>
              </a:spcAft>
              <a:buClr>
                <a:schemeClr val="dk1"/>
              </a:buClr>
              <a:buSzPts val="1100"/>
              <a:buFont typeface="Arial"/>
              <a:buNone/>
            </a:pPr>
            <a:r>
              <a:rPr lang="sr-Latn-CS" sz="2200"/>
              <a:t>• Better look for an adequate replacement</a:t>
            </a:r>
            <a:endParaRPr sz="2200"/>
          </a:p>
          <a:p>
            <a:pPr indent="-342900" lvl="0" marL="342900" rtl="0" algn="l">
              <a:spcBef>
                <a:spcPts val="440"/>
              </a:spcBef>
              <a:spcAft>
                <a:spcPts val="0"/>
              </a:spcAft>
              <a:buClr>
                <a:schemeClr val="dk1"/>
              </a:buClr>
              <a:buSzPts val="2200"/>
              <a:buFont typeface="Arial"/>
              <a:buNone/>
            </a:pPr>
            <a:r>
              <a:t/>
            </a:r>
            <a:endParaRPr sz="2200"/>
          </a:p>
        </p:txBody>
      </p:sp>
      <p:pic>
        <p:nvPicPr>
          <p:cNvPr descr="ANd9GcT94lZWwgtJokwGUkPwe7F_AbeQrgdFlk4bMF5BJ9drgxyR6khP" id="274" name="Google Shape;274;p24"/>
          <p:cNvPicPr preferRelativeResize="0"/>
          <p:nvPr/>
        </p:nvPicPr>
        <p:blipFill rotWithShape="1">
          <a:blip r:embed="rId3">
            <a:alphaModFix/>
          </a:blip>
          <a:srcRect b="0" l="0" r="0" t="0"/>
          <a:stretch/>
        </p:blipFill>
        <p:spPr>
          <a:xfrm>
            <a:off x="4427538" y="2133600"/>
            <a:ext cx="4716462" cy="7893050"/>
          </a:xfrm>
          <a:prstGeom prst="rect">
            <a:avLst/>
          </a:prstGeom>
          <a:noFill/>
          <a:ln>
            <a:noFill/>
          </a:ln>
        </p:spPr>
      </p:pic>
      <p:pic>
        <p:nvPicPr>
          <p:cNvPr descr="ANd9GcS9eyGsPVnGOIVMnTDnG_DQfULOl2n7BWGiFKjIk9XX3qKQi_pU" id="275" name="Google Shape;275;p24"/>
          <p:cNvPicPr preferRelativeResize="0"/>
          <p:nvPr/>
        </p:nvPicPr>
        <p:blipFill rotWithShape="1">
          <a:blip r:embed="rId4">
            <a:alphaModFix/>
          </a:blip>
          <a:srcRect b="0" l="0" r="0" t="0"/>
          <a:stretch/>
        </p:blipFill>
        <p:spPr>
          <a:xfrm>
            <a:off x="468313" y="5300663"/>
            <a:ext cx="890587" cy="1341437"/>
          </a:xfrm>
          <a:prstGeom prst="rect">
            <a:avLst/>
          </a:prstGeom>
          <a:noFill/>
          <a:ln>
            <a:noFill/>
          </a:ln>
        </p:spPr>
      </p:pic>
      <p:pic>
        <p:nvPicPr>
          <p:cNvPr descr="ANd9GcT94lZWwgtJokwGUkPwe7F_AbeQrgdFlk4bMF5BJ9drgxyR6khP" id="276" name="Google Shape;276;p24"/>
          <p:cNvPicPr preferRelativeResize="0"/>
          <p:nvPr>
            <p:ph idx="2" type="body"/>
          </p:nvPr>
        </p:nvPicPr>
        <p:blipFill rotWithShape="1">
          <a:blip r:embed="rId3">
            <a:alphaModFix/>
          </a:blip>
          <a:srcRect b="0" l="0" r="0" t="0"/>
          <a:stretch/>
        </p:blipFill>
        <p:spPr>
          <a:xfrm>
            <a:off x="7235825" y="260350"/>
            <a:ext cx="984250" cy="150971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25"/>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82" name="Google Shape;282;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Transition between slides</a:t>
            </a:r>
            <a:endParaRPr/>
          </a:p>
        </p:txBody>
      </p:sp>
      <p:sp>
        <p:nvSpPr>
          <p:cNvPr id="283" name="Google Shape;283;p2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480"/>
              </a:spcBef>
              <a:spcAft>
                <a:spcPts val="0"/>
              </a:spcAft>
              <a:buClr>
                <a:schemeClr val="dk1"/>
              </a:buClr>
              <a:buSzPts val="1100"/>
              <a:buFont typeface="Arial"/>
              <a:buNone/>
            </a:pPr>
            <a:r>
              <a:rPr lang="sr-Latn-CS" sz="2800"/>
              <a:t>Choose one type of transition between slides</a:t>
            </a:r>
            <a:endParaRPr sz="2800"/>
          </a:p>
          <a:p>
            <a:pPr indent="-342900" lvl="0" marL="342900" rtl="0" algn="l">
              <a:spcBef>
                <a:spcPts val="480"/>
              </a:spcBef>
              <a:spcAft>
                <a:spcPts val="0"/>
              </a:spcAft>
              <a:buClr>
                <a:schemeClr val="dk1"/>
              </a:buClr>
              <a:buSzPts val="1100"/>
              <a:buFont typeface="Arial"/>
              <a:buNone/>
            </a:pPr>
            <a:r>
              <a:rPr lang="sr-Latn-CS" sz="2800"/>
              <a:t>• If each slide appears in a different way and "arrives" from a different side</a:t>
            </a:r>
            <a:endParaRPr sz="2800"/>
          </a:p>
          <a:p>
            <a:pPr indent="-342900" lvl="0" marL="342900" rtl="0" algn="l">
              <a:spcBef>
                <a:spcPts val="480"/>
              </a:spcBef>
              <a:spcAft>
                <a:spcPts val="0"/>
              </a:spcAft>
              <a:buClr>
                <a:schemeClr val="dk1"/>
              </a:buClr>
              <a:buSzPts val="1100"/>
              <a:buFont typeface="Arial"/>
              <a:buNone/>
            </a:pPr>
            <a:r>
              <a:rPr lang="sr-Latn-CS" sz="2800"/>
              <a:t>          - The presentation will seem frivolous</a:t>
            </a:r>
            <a:endParaRPr sz="2800"/>
          </a:p>
          <a:p>
            <a:pPr indent="-342900" lvl="0" marL="342900" rtl="0" algn="l">
              <a:spcBef>
                <a:spcPts val="480"/>
              </a:spcBef>
              <a:spcAft>
                <a:spcPts val="0"/>
              </a:spcAft>
              <a:buClr>
                <a:schemeClr val="dk1"/>
              </a:buClr>
              <a:buSzPts val="1100"/>
              <a:buFont typeface="Arial"/>
              <a:buNone/>
            </a:pPr>
            <a:r>
              <a:rPr lang="sr-Latn-CS" sz="2800"/>
              <a:t>            - The audience will not be able to concentrate on the content of the slides</a:t>
            </a:r>
            <a:endParaRPr sz="2800"/>
          </a:p>
          <a:p>
            <a:pPr indent="-342900" lvl="0" marL="342900" rtl="0" algn="l">
              <a:spcBef>
                <a:spcPts val="480"/>
              </a:spcBef>
              <a:spcAft>
                <a:spcPts val="0"/>
              </a:spcAft>
              <a:buClr>
                <a:schemeClr val="dk1"/>
              </a:buClr>
              <a:buSzPts val="2400"/>
              <a:buFont typeface="Arial"/>
              <a:buNone/>
            </a:pPr>
            <a:r>
              <a:rPr lang="sr-Latn-CS" sz="2400"/>
              <a:t>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89" name="Google Shape;289;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Animation of objects</a:t>
            </a:r>
            <a:endParaRPr/>
          </a:p>
        </p:txBody>
      </p:sp>
      <p:sp>
        <p:nvSpPr>
          <p:cNvPr id="290" name="Google Shape;290;p26"/>
          <p:cNvSpPr txBox="1"/>
          <p:nvPr>
            <p:ph idx="1" type="body"/>
          </p:nvPr>
        </p:nvSpPr>
        <p:spPr>
          <a:xfrm>
            <a:off x="457200" y="1600200"/>
            <a:ext cx="8229600" cy="5121300"/>
          </a:xfrm>
          <a:prstGeom prst="rect">
            <a:avLst/>
          </a:prstGeom>
          <a:noFill/>
          <a:ln>
            <a:noFill/>
          </a:ln>
        </p:spPr>
        <p:txBody>
          <a:bodyPr anchorCtr="0" anchor="t" bIns="45700" lIns="91425" spcFirstLastPara="1" rIns="91425" wrap="square" tIns="45700">
            <a:noAutofit/>
          </a:bodyPr>
          <a:lstStyle/>
          <a:p>
            <a:pPr indent="-342900" lvl="0" marL="342900" rtl="0" algn="l">
              <a:spcBef>
                <a:spcPts val="480"/>
              </a:spcBef>
              <a:spcAft>
                <a:spcPts val="0"/>
              </a:spcAft>
              <a:buClr>
                <a:schemeClr val="dk1"/>
              </a:buClr>
              <a:buSzPts val="1100"/>
              <a:buFont typeface="Arial"/>
              <a:buNone/>
            </a:pPr>
            <a:r>
              <a:rPr lang="sr-Latn-CS" sz="2800"/>
              <a:t>DO NOT over animate objects</a:t>
            </a:r>
            <a:endParaRPr sz="2800"/>
          </a:p>
          <a:p>
            <a:pPr indent="-342900" lvl="0" marL="342900" rtl="0" algn="l">
              <a:spcBef>
                <a:spcPts val="480"/>
              </a:spcBef>
              <a:spcAft>
                <a:spcPts val="0"/>
              </a:spcAft>
              <a:buClr>
                <a:schemeClr val="dk1"/>
              </a:buClr>
              <a:buSzPts val="1100"/>
              <a:buFont typeface="Arial"/>
              <a:buNone/>
            </a:pPr>
            <a:r>
              <a:rPr lang="sr-Latn-CS" sz="2800"/>
              <a:t>      - It seems confusing and frivolous</a:t>
            </a:r>
            <a:endParaRPr sz="2800"/>
          </a:p>
          <a:p>
            <a:pPr indent="-342900" lvl="0" marL="342900" rtl="0" algn="l">
              <a:spcBef>
                <a:spcPts val="480"/>
              </a:spcBef>
              <a:spcAft>
                <a:spcPts val="0"/>
              </a:spcAft>
              <a:buClr>
                <a:schemeClr val="dk1"/>
              </a:buClr>
              <a:buSzPts val="1100"/>
              <a:buFont typeface="Arial"/>
              <a:buNone/>
            </a:pPr>
            <a:r>
              <a:rPr lang="sr-Latn-CS" sz="2800"/>
              <a:t>      - Better use one type of animation</a:t>
            </a:r>
            <a:endParaRPr sz="2800"/>
          </a:p>
          <a:p>
            <a:pPr indent="-342900" lvl="0" marL="342900" rtl="0" algn="l">
              <a:spcBef>
                <a:spcPts val="480"/>
              </a:spcBef>
              <a:spcAft>
                <a:spcPts val="0"/>
              </a:spcAft>
              <a:buClr>
                <a:schemeClr val="dk1"/>
              </a:buClr>
              <a:buSzPts val="1100"/>
              <a:buFont typeface="Arial"/>
              <a:buNone/>
            </a:pPr>
            <a:r>
              <a:rPr lang="sr-Latn-CS" sz="2800"/>
              <a:t>Estimate when it is necessary for the object's animation to go automatically and when to click the mouse.</a:t>
            </a:r>
            <a:endParaRPr sz="2800"/>
          </a:p>
          <a:p>
            <a:pPr indent="-342900" lvl="0" marL="342900" rtl="0" algn="l">
              <a:spcBef>
                <a:spcPts val="480"/>
              </a:spcBef>
              <a:spcAft>
                <a:spcPts val="0"/>
              </a:spcAft>
              <a:buClr>
                <a:schemeClr val="dk1"/>
              </a:buClr>
              <a:buSzPts val="1100"/>
              <a:buFont typeface="Arial"/>
              <a:buNone/>
            </a:pPr>
            <a:r>
              <a:rPr lang="sr-Latn-CS" sz="2800"/>
              <a:t>      - Ask yourself: What is the purpose of my presentation, who is it intended for and who will use it?</a:t>
            </a:r>
            <a:endParaRPr sz="2800"/>
          </a:p>
          <a:p>
            <a:pPr indent="-342900" lvl="0" marL="342900" rtl="0" algn="l">
              <a:spcBef>
                <a:spcPts val="480"/>
              </a:spcBef>
              <a:spcAft>
                <a:spcPts val="0"/>
              </a:spcAft>
              <a:buClr>
                <a:schemeClr val="dk1"/>
              </a:buClr>
              <a:buSzPts val="1100"/>
              <a:buFont typeface="Arial"/>
              <a:buNone/>
            </a:pPr>
            <a:r>
              <a:rPr lang="sr-Latn-CS" sz="2800"/>
              <a:t>      - Take care of the animation speed of the objects</a:t>
            </a:r>
            <a:endParaRPr sz="2800"/>
          </a:p>
          <a:p>
            <a:pPr indent="-342900" lvl="0" marL="342900" rtl="0" algn="l">
              <a:spcBef>
                <a:spcPts val="480"/>
              </a:spcBef>
              <a:spcAft>
                <a:spcPts val="0"/>
              </a:spcAft>
              <a:buClr>
                <a:schemeClr val="dk1"/>
              </a:buClr>
              <a:buSzPts val="2400"/>
              <a:buFont typeface="Arial"/>
              <a:buNone/>
            </a:pPr>
            <a:r>
              <a:t/>
            </a:r>
            <a:endParaRPr sz="28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27"/>
          <p:cNvSpPr txBox="1"/>
          <p:nvPr>
            <p:ph idx="1" type="body"/>
          </p:nvPr>
        </p:nvSpPr>
        <p:spPr>
          <a:xfrm>
            <a:off x="468325" y="1557351"/>
            <a:ext cx="8229600" cy="50643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Clr>
                <a:schemeClr val="hlink"/>
              </a:buClr>
              <a:buSzPts val="2400"/>
              <a:buFont typeface="Times New Roman"/>
              <a:buChar char="•"/>
            </a:pPr>
            <a:r>
              <a:rPr lang="sr-Latn-CS" sz="2400">
                <a:solidFill>
                  <a:schemeClr val="hlink"/>
                </a:solidFill>
                <a:latin typeface="Times New Roman"/>
                <a:ea typeface="Times New Roman"/>
                <a:cs typeface="Times New Roman"/>
                <a:sym typeface="Times New Roman"/>
              </a:rPr>
              <a:t>J.G. Allport defines personality as "the dynamic organization of those psychophysical systems that determine ways of adapting to the environment. By psychophysical systems, Allport means relatively permanent characteristics of an individual that can be labeled as traits or personality traits. From these definitions, it follows that based on familiarity personality can to a certain extent predict the way of thinking, emotional reaction and behavior of a person in certain situations. In support of the understanding that personality represents a specific organization of relatively stable traits (over 300 traits that are silent on temperament, character, intellectual abilities and physical constitution), the results also speak factor analysis. This analysis shows the tendency of greater or lesser consistency in the manifestation of certain traits. As a rule, those traits that depend more on heredity than on factors of the external environment are more consistent.</a:t>
            </a:r>
            <a:endParaRPr sz="2400">
              <a:solidFill>
                <a:schemeClr val="hlink"/>
              </a:solidFill>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5">
                                            <p:txEl>
                                              <p:pRg end="0" st="0"/>
                                            </p:txEl>
                                          </p:spTgt>
                                        </p:tgtEl>
                                        <p:attrNameLst>
                                          <p:attrName>style.visibility</p:attrName>
                                        </p:attrNameLst>
                                      </p:cBhvr>
                                      <p:to>
                                        <p:strVal val="visible"/>
                                      </p:to>
                                    </p:set>
                                    <p:anim calcmode="lin" valueType="num">
                                      <p:cBhvr additive="base">
                                        <p:cTn dur="5000"/>
                                        <p:tgtEl>
                                          <p:spTgt spid="295">
                                            <p:txEl>
                                              <p:pRg end="0" st="0"/>
                                            </p:txEl>
                                          </p:spTgt>
                                        </p:tgtEl>
                                        <p:attrNameLst>
                                          <p:attrName>ppt_y</p:attrName>
                                        </p:attrNameLst>
                                      </p:cBhvr>
                                      <p:tavLst>
                                        <p:tav fmla="" tm="0">
                                          <p:val>
                                            <p:strVal val="#ppt_y+1"/>
                                          </p:val>
                                        </p:tav>
                                        <p:tav fmla="" tm="100000">
                                          <p:val>
                                            <p:strVal val="#ppt_y"/>
                                          </p:val>
                                        </p:tav>
                                      </p:tavLst>
                                    </p:anim>
                                  </p:childTnLst>
                                </p:cTn>
                              </p:par>
                            </p:childTnLst>
                          </p:cTn>
                        </p:par>
                        <p:par>
                          <p:cTn fill="hold">
                            <p:stCondLst>
                              <p:cond delay="5000"/>
                            </p:stCondLst>
                            <p:childTnLst>
                              <p:par>
                                <p:cTn fill="hold" nodeType="afterEffect" presetClass="emph" presetID="8" presetSubtype="0">
                                  <p:stCondLst>
                                    <p:cond delay="0"/>
                                  </p:stCondLst>
                                  <p:childTnLst>
                                    <p:animRot by="-21600000">
                                      <p:cBhvr>
                                        <p:cTn dur="3000" fill="hold"/>
                                        <p:tgtEl>
                                          <p:spTgt spid="295">
                                            <p:txEl>
                                              <p:pRg end="0" st="0"/>
                                            </p:txEl>
                                          </p:spTgt>
                                        </p:tgtEl>
                                        <p:attrNameLst>
                                          <p:attrName>r</p:attrName>
                                        </p:attrNameLst>
                                      </p:cBhvr>
                                    </p:animRot>
                                  </p:childTnLst>
                                </p:cTn>
                              </p:par>
                            </p:childTnLst>
                          </p:cTn>
                        </p:par>
                        <p:par>
                          <p:cTn fill="hold">
                            <p:stCondLst>
                              <p:cond delay="8000"/>
                            </p:stCondLst>
                            <p:childTnLst>
                              <p:par>
                                <p:cTn fill="hold" nodeType="afterEffect" presetClass="entr" presetID="23" presetSubtype="16">
                                  <p:stCondLst>
                                    <p:cond delay="0"/>
                                  </p:stCondLst>
                                  <p:childTnLst>
                                    <p:set>
                                      <p:cBhvr>
                                        <p:cTn dur="1" fill="hold">
                                          <p:stCondLst>
                                            <p:cond delay="0"/>
                                          </p:stCondLst>
                                        </p:cTn>
                                        <p:tgtEl>
                                          <p:spTgt spid="295">
                                            <p:txEl>
                                              <p:pRg end="0" st="0"/>
                                            </p:txEl>
                                          </p:spTgt>
                                        </p:tgtEl>
                                        <p:attrNameLst>
                                          <p:attrName>style.visibility</p:attrName>
                                        </p:attrNameLst>
                                      </p:cBhvr>
                                      <p:to>
                                        <p:strVal val="visible"/>
                                      </p:to>
                                    </p:set>
                                    <p:anim calcmode="lin" valueType="num">
                                      <p:cBhvr additive="base">
                                        <p:cTn dur="1000"/>
                                        <p:tgtEl>
                                          <p:spTgt spid="295">
                                            <p:txEl>
                                              <p:pRg end="0" st="0"/>
                                            </p:txEl>
                                          </p:spTgt>
                                        </p:tgtEl>
                                        <p:attrNameLst>
                                          <p:attrName>ppt_w</p:attrName>
                                        </p:attrNameLst>
                                      </p:cBhvr>
                                      <p:tavLst>
                                        <p:tav fmla="" tm="0">
                                          <p:val>
                                            <p:strVal val="0"/>
                                          </p:val>
                                        </p:tav>
                                        <p:tav fmla="" tm="100000">
                                          <p:val>
                                            <p:strVal val="#ppt_w"/>
                                          </p:val>
                                        </p:tav>
                                      </p:tavLst>
                                    </p:anim>
                                    <p:anim calcmode="lin" valueType="num">
                                      <p:cBhvr additive="base">
                                        <p:cTn dur="1000"/>
                                        <p:tgtEl>
                                          <p:spTgt spid="295">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8"/>
          <p:cNvSpPr txBox="1"/>
          <p:nvPr>
            <p:ph idx="1" type="body"/>
          </p:nvPr>
        </p:nvSpPr>
        <p:spPr>
          <a:xfrm>
            <a:off x="468313" y="1557338"/>
            <a:ext cx="8229600" cy="4608512"/>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Clr>
                <a:schemeClr val="hlink"/>
              </a:buClr>
              <a:buSzPts val="2400"/>
              <a:buFont typeface="Times New Roman"/>
              <a:buChar char="•"/>
            </a:pPr>
            <a:r>
              <a:rPr lang="sr-Latn-CS" sz="2400">
                <a:solidFill>
                  <a:schemeClr val="hlink"/>
                </a:solidFill>
                <a:latin typeface="Times New Roman"/>
                <a:ea typeface="Times New Roman"/>
                <a:cs typeface="Times New Roman"/>
                <a:sym typeface="Times New Roman"/>
              </a:rPr>
              <a:t>J.G. Allport defines personality as "the dynamic organization of those psychophysical systems that determine ways of adapting to the environment. By psychophysical systems, Allport means relatively permanent characteristics of an individual that can be labeled as traits or personality traits. From these definitions, it follows that based on familiarity personality can to a certain extent predict the way of thinking, emotional reaction and behavior of a person in certain situations. In support of the understanding that personality represents a specific organization of relatively stable traits (over 300 traits that are silent on temperament, character, intellectual abilities and physical constitution), the results also speak factor analysis. This analysis shows the tendency of greater or lesser consistency in the manifestation of certain traits. As a rule, those traits that depend more on heredity than on factors of the external environment are more consistent.</a:t>
            </a:r>
            <a:endParaRPr sz="2400">
              <a:solidFill>
                <a:schemeClr val="hlink"/>
              </a:solidFill>
              <a:latin typeface="Times New Roman"/>
              <a:ea typeface="Times New Roman"/>
              <a:cs typeface="Times New Roman"/>
              <a:sym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2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06" name="Google Shape;306;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Charts - good</a:t>
            </a:r>
            <a:endParaRPr/>
          </a:p>
        </p:txBody>
      </p:sp>
      <p:sp>
        <p:nvSpPr>
          <p:cNvPr id="307" name="Google Shape;307;p29"/>
          <p:cNvSpPr txBox="1"/>
          <p:nvPr>
            <p:ph idx="1" type="body"/>
          </p:nvPr>
        </p:nvSpPr>
        <p:spPr>
          <a:xfrm>
            <a:off x="457200" y="1927225"/>
            <a:ext cx="8229600" cy="4525963"/>
          </a:xfrm>
          <a:prstGeom prst="rect">
            <a:avLst/>
          </a:prstGeom>
          <a:noFill/>
          <a:ln>
            <a:noFill/>
          </a:ln>
        </p:spPr>
        <p:txBody>
          <a:bodyPr anchorCtr="0" anchor="t" bIns="45700" lIns="91425" spcFirstLastPara="1" rIns="91425" wrap="square" tIns="45700">
            <a:noAutofit/>
          </a:bodyPr>
          <a:lstStyle/>
          <a:p>
            <a:pPr indent="-406400" lvl="0" marL="342900" rtl="0" algn="l">
              <a:spcBef>
                <a:spcPts val="560"/>
              </a:spcBef>
              <a:spcAft>
                <a:spcPts val="0"/>
              </a:spcAft>
              <a:buSzPts val="2800"/>
              <a:buChar char="•"/>
            </a:pPr>
            <a:r>
              <a:rPr lang="sr-Latn-CS" sz="2800"/>
              <a:t>Use charts, not just tables and words</a:t>
            </a:r>
            <a:endParaRPr sz="2800"/>
          </a:p>
          <a:p>
            <a:pPr indent="0" lvl="0" marL="342900" rtl="0" algn="l">
              <a:spcBef>
                <a:spcPts val="560"/>
              </a:spcBef>
              <a:spcAft>
                <a:spcPts val="0"/>
              </a:spcAft>
              <a:buNone/>
            </a:pPr>
            <a:r>
              <a:rPr lang="sr-Latn-CS" sz="2800"/>
              <a:t>      - Data in graphs is easier to understand than numerical data</a:t>
            </a:r>
            <a:endParaRPr sz="2800"/>
          </a:p>
          <a:p>
            <a:pPr indent="-406400" lvl="0" marL="342900" rtl="0" algn="l">
              <a:spcBef>
                <a:spcPts val="560"/>
              </a:spcBef>
              <a:spcAft>
                <a:spcPts val="0"/>
              </a:spcAft>
              <a:buSzPts val="2800"/>
              <a:buChar char="•"/>
            </a:pPr>
            <a:r>
              <a:rPr lang="sr-Latn-CS" sz="2800"/>
              <a:t>It is easier to visualize the data in the form of graphs</a:t>
            </a:r>
            <a:endParaRPr sz="2800"/>
          </a:p>
          <a:p>
            <a:pPr indent="-406400" lvl="0" marL="342900" rtl="0" algn="l">
              <a:spcBef>
                <a:spcPts val="560"/>
              </a:spcBef>
              <a:spcAft>
                <a:spcPts val="0"/>
              </a:spcAft>
              <a:buSzPts val="2800"/>
              <a:buChar char="•"/>
            </a:pPr>
            <a:r>
              <a:rPr lang="sr-Latn-CS" sz="2800"/>
              <a:t>Always put titles on charts</a:t>
            </a:r>
            <a:endParaRPr sz="2800"/>
          </a:p>
          <a:p>
            <a:pPr indent="0" lvl="0" marL="342900" rtl="0" algn="l">
              <a:spcBef>
                <a:spcPts val="560"/>
              </a:spcBef>
              <a:spcAft>
                <a:spcPts val="0"/>
              </a:spcAft>
              <a:buNone/>
            </a:pPr>
            <a:r>
              <a:t/>
            </a:r>
            <a:endParaRPr sz="2800"/>
          </a:p>
          <a:p>
            <a:pPr indent="-165100" lvl="0" marL="342900" rtl="0" algn="l">
              <a:spcBef>
                <a:spcPts val="560"/>
              </a:spcBef>
              <a:spcAft>
                <a:spcPts val="0"/>
              </a:spcAft>
              <a:buClr>
                <a:schemeClr val="dk1"/>
              </a:buClr>
              <a:buSzPts val="2800"/>
              <a:buFont typeface="Arial"/>
              <a:buNone/>
            </a:pPr>
            <a:r>
              <a:t/>
            </a:r>
            <a:endParaRPr sz="2800"/>
          </a:p>
          <a:p>
            <a:pPr indent="-342900" lvl="0" marL="342900" rtl="0" algn="l">
              <a:spcBef>
                <a:spcPts val="640"/>
              </a:spcBef>
              <a:spcAft>
                <a:spcPts val="0"/>
              </a:spcAft>
              <a:buClr>
                <a:schemeClr val="dk1"/>
              </a:buClr>
              <a:buSzPts val="3200"/>
              <a:buFont typeface="Arial"/>
              <a:buNone/>
            </a:pPr>
            <a:r>
              <a:rPr b="1" lang="sr-Latn-CS"/>
              <a:t>   </a:t>
            </a:r>
            <a:endParaRPr/>
          </a:p>
          <a:p>
            <a:pPr indent="-107950" lvl="1" marL="742950" rtl="0" algn="l">
              <a:spcBef>
                <a:spcPts val="560"/>
              </a:spcBef>
              <a:spcAft>
                <a:spcPts val="0"/>
              </a:spcAft>
              <a:buClr>
                <a:schemeClr val="dk1"/>
              </a:buClr>
              <a:buSzPts val="2800"/>
              <a:buFont typeface="Arial"/>
              <a:buNone/>
            </a:pPr>
            <a:r>
              <a:t/>
            </a:r>
            <a:endParaRPr b="1"/>
          </a:p>
          <a:p>
            <a:pPr indent="-107950" lvl="1" marL="742950" rtl="0" algn="l">
              <a:spcBef>
                <a:spcPts val="560"/>
              </a:spcBef>
              <a:spcAft>
                <a:spcPts val="0"/>
              </a:spcAft>
              <a:buClr>
                <a:schemeClr val="dk1"/>
              </a:buClr>
              <a:buSzPts val="2800"/>
              <a:buFont typeface="Arial"/>
              <a:buNone/>
            </a:pPr>
            <a:r>
              <a:t/>
            </a:r>
            <a:endParaRPr b="1"/>
          </a:p>
          <a:p>
            <a:pPr indent="-107950" lvl="1" marL="742950" rtl="0" algn="l">
              <a:spcBef>
                <a:spcPts val="560"/>
              </a:spcBef>
              <a:spcAft>
                <a:spcPts val="0"/>
              </a:spcAft>
              <a:buClr>
                <a:schemeClr val="dk1"/>
              </a:buClr>
              <a:buSzPts val="2800"/>
              <a:buFont typeface="Arial"/>
              <a:buNone/>
            </a:pPr>
            <a:r>
              <a:t/>
            </a:r>
            <a:endParaRPr b="1"/>
          </a:p>
          <a:p>
            <a:pPr indent="-342900" lvl="0" marL="342900" rtl="0" algn="l">
              <a:spcBef>
                <a:spcPts val="640"/>
              </a:spcBef>
              <a:spcAft>
                <a:spcPts val="0"/>
              </a:spcAft>
              <a:buClr>
                <a:schemeClr val="dk1"/>
              </a:buClr>
              <a:buSzPts val="3200"/>
              <a:buFont typeface="Arial"/>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a:p>
        </p:txBody>
      </p:sp>
      <p:sp>
        <p:nvSpPr>
          <p:cNvPr id="117" name="Google Shape;117;p3"/>
          <p:cNvSpPr txBox="1"/>
          <p:nvPr>
            <p:ph idx="1" type="body"/>
          </p:nvPr>
        </p:nvSpPr>
        <p:spPr>
          <a:xfrm>
            <a:off x="468313" y="2133600"/>
            <a:ext cx="8229600" cy="1468438"/>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3200"/>
              <a:buFont typeface="Arial"/>
              <a:buNone/>
            </a:pPr>
            <a:r>
              <a:rPr lang="sr-Latn-CS"/>
              <a:t>"It's not important WHAT we say..., it's important HOW we say it"</a:t>
            </a:r>
            <a:endParaRPr/>
          </a:p>
        </p:txBody>
      </p:sp>
      <p:sp>
        <p:nvSpPr>
          <p:cNvPr id="118" name="Google Shape;118;p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13" name="Google Shape;313;p30"/>
          <p:cNvSpPr txBox="1"/>
          <p:nvPr>
            <p:ph idx="4294967295" type="title"/>
          </p:nvPr>
        </p:nvSpPr>
        <p:spPr>
          <a:xfrm>
            <a:off x="457200" y="274638"/>
            <a:ext cx="8229600" cy="11430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None/>
            </a:pPr>
            <a:r>
              <a:rPr lang="sr-Latn-CS"/>
              <a:t>Table - bad</a:t>
            </a:r>
            <a:endParaRPr/>
          </a:p>
        </p:txBody>
      </p:sp>
      <p:graphicFrame>
        <p:nvGraphicFramePr>
          <p:cNvPr id="314" name="Google Shape;314;p30"/>
          <p:cNvGraphicFramePr/>
          <p:nvPr/>
        </p:nvGraphicFramePr>
        <p:xfrm>
          <a:off x="2396875" y="2663813"/>
          <a:ext cx="4724401" cy="765175"/>
        </p:xfrm>
        <a:graphic>
          <a:graphicData uri="http://schemas.openxmlformats.org/presentationml/2006/ole">
            <mc:AlternateContent>
              <mc:Choice Requires="v">
                <p:oleObj r:id="rId4" imgH="765175" imgW="4724401" progId="Excel.Sheet.8" spid="_x0000_s1">
                  <p:embed/>
                </p:oleObj>
              </mc:Choice>
              <mc:Fallback>
                <p:oleObj r:id="rId5" imgH="765175" imgW="4724401" progId="Excel.Sheet.8">
                  <p:embed/>
                  <p:pic>
                    <p:nvPicPr>
                      <p:cNvPr id="314" name="Google Shape;314;p30"/>
                      <p:cNvPicPr preferRelativeResize="0"/>
                      <p:nvPr/>
                    </p:nvPicPr>
                    <p:blipFill rotWithShape="1">
                      <a:blip r:embed="rId6">
                        <a:alphaModFix/>
                      </a:blip>
                      <a:srcRect b="0" l="0" r="0" t="0"/>
                      <a:stretch/>
                    </p:blipFill>
                    <p:spPr>
                      <a:xfrm>
                        <a:off x="2396875" y="2663813"/>
                        <a:ext cx="4724401" cy="765175"/>
                      </a:xfrm>
                      <a:prstGeom prst="rect">
                        <a:avLst/>
                      </a:prstGeom>
                      <a:noFill/>
                      <a:ln>
                        <a:noFill/>
                      </a:ln>
                    </p:spPr>
                  </p:pic>
                </p:oleObj>
              </mc:Fallback>
            </mc:AlternateContent>
          </a:graphicData>
        </a:graphic>
      </p:graphicFrame>
      <p:sp>
        <p:nvSpPr>
          <p:cNvPr id="315" name="Google Shape;315;p30"/>
          <p:cNvSpPr txBox="1"/>
          <p:nvPr/>
        </p:nvSpPr>
        <p:spPr>
          <a:xfrm>
            <a:off x="84138" y="6343650"/>
            <a:ext cx="587375" cy="488950"/>
          </a:xfrm>
          <a:prstGeom prst="rect">
            <a:avLst/>
          </a:prstGeom>
          <a:noFill/>
          <a:ln>
            <a:noFill/>
          </a:ln>
        </p:spPr>
        <p:txBody>
          <a:bodyPr anchorCtr="1" anchor="b" bIns="45700" lIns="91425" spcFirstLastPara="1" rIns="91425" wrap="square" tIns="45700">
            <a:spAutoFit/>
          </a:bodyPr>
          <a:lstStyle/>
          <a:p>
            <a:pPr indent="0" lvl="0" marL="0" marR="0" rtl="0" algn="l">
              <a:spcBef>
                <a:spcPts val="0"/>
              </a:spcBef>
              <a:spcAft>
                <a:spcPts val="0"/>
              </a:spcAft>
              <a:buNone/>
            </a:pPr>
            <a:fld id="{00000000-1234-1234-1234-123412341234}" type="slidenum">
              <a:rPr b="1" i="0" lang="sr-Latn-CS" sz="2600" u="none" cap="none" strike="noStrike">
                <a:solidFill>
                  <a:schemeClr val="lt1"/>
                </a:solidFill>
                <a:latin typeface="Arial"/>
                <a:ea typeface="Arial"/>
                <a:cs typeface="Arial"/>
                <a:sym typeface="Arial"/>
              </a:rPr>
              <a:t>‹#›</a:t>
            </a:fld>
            <a:endParaRPr b="1" i="0" sz="2600" u="none" cap="none" strike="noStrike">
              <a:solidFill>
                <a:schemeClr val="lt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21" name="Google Shape;321;p31"/>
          <p:cNvSpPr txBox="1"/>
          <p:nvPr>
            <p:ph idx="4294967295" type="title"/>
          </p:nvPr>
        </p:nvSpPr>
        <p:spPr>
          <a:xfrm>
            <a:off x="457200" y="274638"/>
            <a:ext cx="8229600" cy="11430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None/>
            </a:pPr>
            <a:r>
              <a:rPr lang="sr-Latn-CS"/>
              <a:t>Charts - good</a:t>
            </a:r>
            <a:endParaRPr/>
          </a:p>
        </p:txBody>
      </p:sp>
      <p:graphicFrame>
        <p:nvGraphicFramePr>
          <p:cNvPr id="322" name="Google Shape;322;p31"/>
          <p:cNvGraphicFramePr/>
          <p:nvPr/>
        </p:nvGraphicFramePr>
        <p:xfrm>
          <a:off x="457200" y="1600200"/>
          <a:ext cx="4037013" cy="4525963"/>
        </p:xfrm>
        <a:graphic>
          <a:graphicData uri="http://schemas.openxmlformats.org/presentationml/2006/ole">
            <mc:AlternateContent>
              <mc:Choice Requires="v">
                <p:oleObj r:id="rId4" imgH="4525963" imgW="4037013" progId="MSGraph.Chart.8" spid="_x0000_s1">
                  <p:embed/>
                </p:oleObj>
              </mc:Choice>
              <mc:Fallback>
                <p:oleObj r:id="rId5" imgH="4525963" imgW="4037013" progId="MSGraph.Chart.8">
                  <p:embed/>
                  <p:pic>
                    <p:nvPicPr>
                      <p:cNvPr id="322" name="Google Shape;322;p31"/>
                      <p:cNvPicPr preferRelativeResize="0"/>
                      <p:nvPr/>
                    </p:nvPicPr>
                    <p:blipFill rotWithShape="1">
                      <a:blip r:embed="rId6">
                        <a:alphaModFix/>
                      </a:blip>
                      <a:srcRect b="0" l="0" r="0" t="0"/>
                      <a:stretch/>
                    </p:blipFill>
                    <p:spPr>
                      <a:xfrm>
                        <a:off x="457200" y="1600200"/>
                        <a:ext cx="4037013" cy="4525963"/>
                      </a:xfrm>
                      <a:prstGeom prst="rect">
                        <a:avLst/>
                      </a:prstGeom>
                      <a:noFill/>
                      <a:ln>
                        <a:noFill/>
                      </a:ln>
                    </p:spPr>
                  </p:pic>
                </p:oleObj>
              </mc:Fallback>
            </mc:AlternateContent>
          </a:graphicData>
        </a:graphic>
      </p:graphicFrame>
      <p:graphicFrame>
        <p:nvGraphicFramePr>
          <p:cNvPr id="323" name="Google Shape;323;p31"/>
          <p:cNvGraphicFramePr/>
          <p:nvPr/>
        </p:nvGraphicFramePr>
        <p:xfrm>
          <a:off x="971550" y="2786063"/>
          <a:ext cx="7532688" cy="3940175"/>
        </p:xfrm>
        <a:graphic>
          <a:graphicData uri="http://schemas.openxmlformats.org/presentationml/2006/ole">
            <mc:AlternateContent>
              <mc:Choice Requires="v">
                <p:oleObj r:id="rId7" imgH="3940175" imgW="7532688" progId="Excel.Sheet.8" spid="_x0000_s2">
                  <p:embed/>
                </p:oleObj>
              </mc:Choice>
              <mc:Fallback>
                <p:oleObj r:id="rId8" imgH="3940175" imgW="7532688" progId="Excel.Sheet.8">
                  <p:embed/>
                  <p:pic>
                    <p:nvPicPr>
                      <p:cNvPr id="323" name="Google Shape;323;p31"/>
                      <p:cNvPicPr preferRelativeResize="0"/>
                      <p:nvPr/>
                    </p:nvPicPr>
                    <p:blipFill rotWithShape="1">
                      <a:blip r:embed="rId9">
                        <a:alphaModFix/>
                      </a:blip>
                      <a:srcRect b="0" l="0" r="0" t="0"/>
                      <a:stretch/>
                    </p:blipFill>
                    <p:spPr>
                      <a:xfrm>
                        <a:off x="971550" y="2786063"/>
                        <a:ext cx="7532688" cy="3940175"/>
                      </a:xfrm>
                      <a:prstGeom prst="rect">
                        <a:avLst/>
                      </a:prstGeom>
                      <a:noFill/>
                      <a:ln>
                        <a:noFill/>
                      </a:ln>
                    </p:spPr>
                  </p:pic>
                </p:oleObj>
              </mc:Fallback>
            </mc:AlternateContent>
          </a:graphicData>
        </a:graphic>
      </p:graphicFrame>
      <p:sp>
        <p:nvSpPr>
          <p:cNvPr id="324" name="Google Shape;324;p31"/>
          <p:cNvSpPr txBox="1"/>
          <p:nvPr/>
        </p:nvSpPr>
        <p:spPr>
          <a:xfrm>
            <a:off x="84138" y="6343650"/>
            <a:ext cx="587375" cy="488950"/>
          </a:xfrm>
          <a:prstGeom prst="rect">
            <a:avLst/>
          </a:prstGeom>
          <a:noFill/>
          <a:ln>
            <a:noFill/>
          </a:ln>
        </p:spPr>
        <p:txBody>
          <a:bodyPr anchorCtr="1" anchor="b" bIns="45700" lIns="91425" spcFirstLastPara="1" rIns="91425" wrap="square" tIns="45700">
            <a:spAutoFit/>
          </a:bodyPr>
          <a:lstStyle/>
          <a:p>
            <a:pPr indent="0" lvl="0" marL="0" marR="0" rtl="0" algn="l">
              <a:spcBef>
                <a:spcPts val="0"/>
              </a:spcBef>
              <a:spcAft>
                <a:spcPts val="0"/>
              </a:spcAft>
              <a:buNone/>
            </a:pPr>
            <a:fld id="{00000000-1234-1234-1234-123412341234}" type="slidenum">
              <a:rPr b="1" i="0" lang="sr-Latn-CS" sz="2600" u="none" cap="none" strike="noStrike">
                <a:solidFill>
                  <a:schemeClr val="lt1"/>
                </a:solidFill>
                <a:latin typeface="Arial"/>
                <a:ea typeface="Arial"/>
                <a:cs typeface="Arial"/>
                <a:sym typeface="Arial"/>
              </a:rPr>
              <a:t>‹#›</a:t>
            </a:fld>
            <a:endParaRPr b="1" i="0" sz="2600" u="none" cap="none" strike="noStrike">
              <a:solidFill>
                <a:schemeClr val="lt1"/>
              </a:solidFill>
              <a:latin typeface="Arial"/>
              <a:ea typeface="Arial"/>
              <a:cs typeface="Arial"/>
              <a:sym typeface="Arial"/>
            </a:endParaRPr>
          </a:p>
        </p:txBody>
      </p:sp>
      <p:sp>
        <p:nvSpPr>
          <p:cNvPr id="325" name="Google Shape;325;p31"/>
          <p:cNvSpPr txBox="1"/>
          <p:nvPr/>
        </p:nvSpPr>
        <p:spPr>
          <a:xfrm>
            <a:off x="539750" y="1700213"/>
            <a:ext cx="8358300" cy="831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dk1"/>
              </a:buClr>
              <a:buSzPts val="1800"/>
              <a:buFont typeface="Noto Sans Symbols"/>
              <a:buNone/>
            </a:pPr>
            <a:r>
              <a:rPr lang="sr-Latn-CS" sz="2400">
                <a:solidFill>
                  <a:schemeClr val="dk1"/>
                </a:solidFill>
              </a:rPr>
              <a:t>RATIO OF SUCCESS OF BLUES AND REDS DURING THE FIRST QUARTER OF THE YEAR</a:t>
            </a:r>
            <a:endParaRPr b="0" i="0" sz="2400" u="none" cap="none" strike="noStrike">
              <a:solidFill>
                <a:schemeClr val="dk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31" name="Google Shape;331;p32"/>
          <p:cNvSpPr txBox="1"/>
          <p:nvPr>
            <p:ph idx="4294967295" type="title"/>
          </p:nvPr>
        </p:nvSpPr>
        <p:spPr>
          <a:xfrm>
            <a:off x="457200" y="274638"/>
            <a:ext cx="8229600" cy="11430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None/>
            </a:pPr>
            <a:r>
              <a:rPr lang="sr-Latn-CS"/>
              <a:t>Graphics - bad</a:t>
            </a:r>
            <a:endParaRPr/>
          </a:p>
        </p:txBody>
      </p:sp>
      <p:graphicFrame>
        <p:nvGraphicFramePr>
          <p:cNvPr id="332" name="Google Shape;332;p32"/>
          <p:cNvGraphicFramePr/>
          <p:nvPr/>
        </p:nvGraphicFramePr>
        <p:xfrm>
          <a:off x="755650" y="1844675"/>
          <a:ext cx="8077200" cy="4141788"/>
        </p:xfrm>
        <a:graphic>
          <a:graphicData uri="http://schemas.openxmlformats.org/presentationml/2006/ole">
            <mc:AlternateContent>
              <mc:Choice Requires="v">
                <p:oleObj r:id="rId4" imgH="4141788" imgW="8077200" progId="Excel.Sheet.8" spid="_x0000_s1">
                  <p:embed/>
                </p:oleObj>
              </mc:Choice>
              <mc:Fallback>
                <p:oleObj r:id="rId5" imgH="4141788" imgW="8077200" progId="Excel.Sheet.8">
                  <p:embed/>
                  <p:pic>
                    <p:nvPicPr>
                      <p:cNvPr id="332" name="Google Shape;332;p32"/>
                      <p:cNvPicPr preferRelativeResize="0"/>
                      <p:nvPr/>
                    </p:nvPicPr>
                    <p:blipFill rotWithShape="1">
                      <a:blip r:embed="rId6">
                        <a:alphaModFix/>
                      </a:blip>
                      <a:srcRect b="0" l="0" r="0" t="0"/>
                      <a:stretch/>
                    </p:blipFill>
                    <p:spPr>
                      <a:xfrm>
                        <a:off x="755650" y="1844675"/>
                        <a:ext cx="8077200" cy="4141788"/>
                      </a:xfrm>
                      <a:prstGeom prst="rect">
                        <a:avLst/>
                      </a:prstGeom>
                      <a:noFill/>
                      <a:ln>
                        <a:noFill/>
                      </a:ln>
                    </p:spPr>
                  </p:pic>
                </p:oleObj>
              </mc:Fallback>
            </mc:AlternateContent>
          </a:graphicData>
        </a:graphic>
      </p:graphicFrame>
      <p:sp>
        <p:nvSpPr>
          <p:cNvPr id="333" name="Google Shape;333;p32"/>
          <p:cNvSpPr txBox="1"/>
          <p:nvPr/>
        </p:nvSpPr>
        <p:spPr>
          <a:xfrm>
            <a:off x="84138" y="6343650"/>
            <a:ext cx="587375" cy="488950"/>
          </a:xfrm>
          <a:prstGeom prst="rect">
            <a:avLst/>
          </a:prstGeom>
          <a:noFill/>
          <a:ln>
            <a:noFill/>
          </a:ln>
        </p:spPr>
        <p:txBody>
          <a:bodyPr anchorCtr="1" anchor="b" bIns="45700" lIns="91425" spcFirstLastPara="1" rIns="91425" wrap="square" tIns="45700">
            <a:spAutoFit/>
          </a:bodyPr>
          <a:lstStyle/>
          <a:p>
            <a:pPr indent="0" lvl="0" marL="0" marR="0" rtl="0" algn="l">
              <a:spcBef>
                <a:spcPts val="0"/>
              </a:spcBef>
              <a:spcAft>
                <a:spcPts val="0"/>
              </a:spcAft>
              <a:buNone/>
            </a:pPr>
            <a:fld id="{00000000-1234-1234-1234-123412341234}" type="slidenum">
              <a:rPr b="1" i="0" lang="sr-Latn-CS" sz="2600" u="none" cap="none" strike="noStrike">
                <a:solidFill>
                  <a:schemeClr val="lt1"/>
                </a:solidFill>
                <a:latin typeface="Arial"/>
                <a:ea typeface="Arial"/>
                <a:cs typeface="Arial"/>
                <a:sym typeface="Arial"/>
              </a:rPr>
              <a:t>‹#›</a:t>
            </a:fld>
            <a:endParaRPr b="1" i="0" sz="2600" u="none" cap="none" strike="noStrike">
              <a:solidFill>
                <a:schemeClr val="lt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3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39" name="Google Shape;339;p33"/>
          <p:cNvSpPr txBox="1"/>
          <p:nvPr>
            <p:ph idx="4294967295" type="title"/>
          </p:nvPr>
        </p:nvSpPr>
        <p:spPr>
          <a:xfrm>
            <a:off x="457200" y="274638"/>
            <a:ext cx="8229600" cy="11430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None/>
            </a:pPr>
            <a:r>
              <a:rPr lang="sr-Latn-CS"/>
              <a:t>Spelling</a:t>
            </a:r>
            <a:endParaRPr/>
          </a:p>
        </p:txBody>
      </p:sp>
      <p:sp>
        <p:nvSpPr>
          <p:cNvPr id="340" name="Google Shape;340;p33"/>
          <p:cNvSpPr txBox="1"/>
          <p:nvPr>
            <p:ph idx="4294967295" type="body"/>
          </p:nvPr>
        </p:nvSpPr>
        <p:spPr>
          <a:xfrm>
            <a:off x="457200" y="1846277"/>
            <a:ext cx="8229600" cy="5011800"/>
          </a:xfrm>
          <a:prstGeom prst="rect">
            <a:avLst/>
          </a:prstGeom>
          <a:noFill/>
          <a:ln>
            <a:noFill/>
          </a:ln>
        </p:spPr>
        <p:txBody>
          <a:bodyPr anchorCtr="0" anchor="t" bIns="45700" lIns="91425" spcFirstLastPara="1" rIns="91425" wrap="square" tIns="45700">
            <a:noAutofit/>
          </a:bodyPr>
          <a:lstStyle/>
          <a:p>
            <a:pPr indent="0" lvl="0" marL="342900" rtl="0" algn="l">
              <a:spcBef>
                <a:spcPts val="560"/>
              </a:spcBef>
              <a:spcAft>
                <a:spcPts val="0"/>
              </a:spcAft>
              <a:buNone/>
            </a:pPr>
            <a:r>
              <a:rPr lang="sr-Latn-CS" sz="2800"/>
              <a:t>Check the presentation by looking for:</a:t>
            </a:r>
            <a:endParaRPr sz="2800"/>
          </a:p>
          <a:p>
            <a:pPr indent="-317500" lvl="0" marL="342900" rtl="0" algn="l">
              <a:spcBef>
                <a:spcPts val="560"/>
              </a:spcBef>
              <a:spcAft>
                <a:spcPts val="0"/>
              </a:spcAft>
              <a:buSzPts val="2800"/>
              <a:buChar char="•"/>
            </a:pPr>
            <a:r>
              <a:rPr lang="sr-Latn-CS" sz="2800"/>
              <a:t>orthographic Greek</a:t>
            </a:r>
            <a:endParaRPr sz="2800"/>
          </a:p>
          <a:p>
            <a:pPr indent="-317500" lvl="0" marL="342900" rtl="0" algn="l">
              <a:spcBef>
                <a:spcPts val="560"/>
              </a:spcBef>
              <a:spcAft>
                <a:spcPts val="0"/>
              </a:spcAft>
              <a:buSzPts val="2800"/>
              <a:buChar char="•"/>
            </a:pPr>
            <a:r>
              <a:rPr lang="sr-Latn-CS" sz="2800"/>
              <a:t>repetition of words</a:t>
            </a:r>
            <a:endParaRPr sz="2800"/>
          </a:p>
          <a:p>
            <a:pPr indent="-317500" lvl="0" marL="342900" rtl="0" algn="l">
              <a:spcBef>
                <a:spcPts val="560"/>
              </a:spcBef>
              <a:spcAft>
                <a:spcPts val="0"/>
              </a:spcAft>
              <a:buSzPts val="2800"/>
              <a:buChar char="•"/>
            </a:pPr>
            <a:r>
              <a:rPr lang="sr-Latn-CS" sz="2800"/>
              <a:t>grammatical errors</a:t>
            </a:r>
            <a:endParaRPr sz="2800"/>
          </a:p>
          <a:p>
            <a:pPr indent="-317500" lvl="0" marL="342900" rtl="0" algn="l">
              <a:spcBef>
                <a:spcPts val="560"/>
              </a:spcBef>
              <a:spcAft>
                <a:spcPts val="0"/>
              </a:spcAft>
              <a:buSzPts val="2800"/>
              <a:buChar char="•"/>
            </a:pPr>
            <a:r>
              <a:rPr lang="sr-Latn-CS" sz="2800"/>
              <a:t>correct words taken from other languages (imagination, visualize, week, during, effectively...)</a:t>
            </a:r>
            <a:endParaRPr sz="2800"/>
          </a:p>
          <a:p>
            <a:pPr indent="0" lvl="0" marL="342900" rtl="0" algn="l">
              <a:spcBef>
                <a:spcPts val="560"/>
              </a:spcBef>
              <a:spcAft>
                <a:spcPts val="0"/>
              </a:spcAft>
              <a:buNone/>
            </a:pPr>
            <a:r>
              <a:t/>
            </a:r>
            <a:endParaRPr sz="2800"/>
          </a:p>
          <a:p>
            <a:pPr indent="-317500" lvl="0" marL="342900" rtl="0" algn="l">
              <a:spcBef>
                <a:spcPts val="560"/>
              </a:spcBef>
              <a:spcAft>
                <a:spcPts val="0"/>
              </a:spcAft>
              <a:buSzPts val="2800"/>
              <a:buChar char="•"/>
            </a:pPr>
            <a:r>
              <a:rPr lang="sr-Latn-CS" sz="2800"/>
              <a:t>Ask someone to review your presentation!</a:t>
            </a:r>
            <a:endParaRPr sz="2800"/>
          </a:p>
          <a:p>
            <a:pPr indent="0" lvl="0" marL="342900" rtl="0" algn="l">
              <a:spcBef>
                <a:spcPts val="560"/>
              </a:spcBef>
              <a:spcAft>
                <a:spcPts val="0"/>
              </a:spcAft>
              <a:buNone/>
            </a:pPr>
            <a:r>
              <a:t/>
            </a:r>
            <a:endParaRPr sz="2800"/>
          </a:p>
          <a:p>
            <a:pPr indent="-285750" lvl="1" marL="742950" rtl="0" algn="l">
              <a:spcBef>
                <a:spcPts val="560"/>
              </a:spcBef>
              <a:spcAft>
                <a:spcPts val="0"/>
              </a:spcAft>
              <a:buClr>
                <a:schemeClr val="dk1"/>
              </a:buClr>
              <a:buSzPts val="2800"/>
              <a:buFont typeface="Arial"/>
              <a:buNone/>
            </a:pPr>
            <a:r>
              <a:t/>
            </a:r>
            <a:endParaRPr/>
          </a:p>
          <a:p>
            <a:pPr indent="-285750" lvl="1" marL="742950" rtl="0" algn="l">
              <a:spcBef>
                <a:spcPts val="560"/>
              </a:spcBef>
              <a:spcAft>
                <a:spcPts val="0"/>
              </a:spcAft>
              <a:buClr>
                <a:schemeClr val="dk1"/>
              </a:buClr>
              <a:buSzPts val="2800"/>
              <a:buFont typeface="Arial"/>
              <a:buNone/>
            </a:pPr>
            <a:r>
              <a:t/>
            </a:r>
            <a:endParaRPr b="1"/>
          </a:p>
        </p:txBody>
      </p:sp>
      <p:sp>
        <p:nvSpPr>
          <p:cNvPr id="341" name="Google Shape;341;p33"/>
          <p:cNvSpPr txBox="1"/>
          <p:nvPr/>
        </p:nvSpPr>
        <p:spPr>
          <a:xfrm>
            <a:off x="84138" y="6343650"/>
            <a:ext cx="587375" cy="488950"/>
          </a:xfrm>
          <a:prstGeom prst="rect">
            <a:avLst/>
          </a:prstGeom>
          <a:noFill/>
          <a:ln>
            <a:noFill/>
          </a:ln>
        </p:spPr>
        <p:txBody>
          <a:bodyPr anchorCtr="1" anchor="b" bIns="45700" lIns="91425" spcFirstLastPara="1" rIns="91425" wrap="square" tIns="45700">
            <a:spAutoFit/>
          </a:bodyPr>
          <a:lstStyle/>
          <a:p>
            <a:pPr indent="0" lvl="0" marL="0" marR="0" rtl="0" algn="l">
              <a:spcBef>
                <a:spcPts val="0"/>
              </a:spcBef>
              <a:spcAft>
                <a:spcPts val="0"/>
              </a:spcAft>
              <a:buNone/>
            </a:pPr>
            <a:fld id="{00000000-1234-1234-1234-123412341234}" type="slidenum">
              <a:rPr b="1" i="0" lang="sr-Latn-CS" sz="2600" u="none" cap="none" strike="noStrike">
                <a:solidFill>
                  <a:schemeClr val="lt1"/>
                </a:solidFill>
                <a:latin typeface="Arial"/>
                <a:ea typeface="Arial"/>
                <a:cs typeface="Arial"/>
                <a:sym typeface="Arial"/>
              </a:rPr>
              <a:t>‹#›</a:t>
            </a:fld>
            <a:endParaRPr b="1" i="0" sz="26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0" st="0"/>
                                            </p:txEl>
                                          </p:spTgt>
                                        </p:tgtEl>
                                        <p:attrNameLst>
                                          <p:attrName>style.visibility</p:attrName>
                                        </p:attrNameLst>
                                      </p:cBhvr>
                                      <p:to>
                                        <p:strVal val="visible"/>
                                      </p:to>
                                    </p:set>
                                    <p:anim calcmode="lin" valueType="num">
                                      <p:cBhvr additive="base">
                                        <p:cTn dur="500"/>
                                        <p:tgtEl>
                                          <p:spTgt spid="34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1" st="1"/>
                                            </p:txEl>
                                          </p:spTgt>
                                        </p:tgtEl>
                                        <p:attrNameLst>
                                          <p:attrName>style.visibility</p:attrName>
                                        </p:attrNameLst>
                                      </p:cBhvr>
                                      <p:to>
                                        <p:strVal val="visible"/>
                                      </p:to>
                                    </p:set>
                                    <p:anim calcmode="lin" valueType="num">
                                      <p:cBhvr additive="base">
                                        <p:cTn dur="500"/>
                                        <p:tgtEl>
                                          <p:spTgt spid="34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2" st="2"/>
                                            </p:txEl>
                                          </p:spTgt>
                                        </p:tgtEl>
                                        <p:attrNameLst>
                                          <p:attrName>style.visibility</p:attrName>
                                        </p:attrNameLst>
                                      </p:cBhvr>
                                      <p:to>
                                        <p:strVal val="visible"/>
                                      </p:to>
                                    </p:set>
                                    <p:anim calcmode="lin" valueType="num">
                                      <p:cBhvr additive="base">
                                        <p:cTn dur="500"/>
                                        <p:tgtEl>
                                          <p:spTgt spid="34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3" st="3"/>
                                            </p:txEl>
                                          </p:spTgt>
                                        </p:tgtEl>
                                        <p:attrNameLst>
                                          <p:attrName>style.visibility</p:attrName>
                                        </p:attrNameLst>
                                      </p:cBhvr>
                                      <p:to>
                                        <p:strVal val="visible"/>
                                      </p:to>
                                    </p:set>
                                    <p:anim calcmode="lin" valueType="num">
                                      <p:cBhvr additive="base">
                                        <p:cTn dur="500"/>
                                        <p:tgtEl>
                                          <p:spTgt spid="34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4" st="4"/>
                                            </p:txEl>
                                          </p:spTgt>
                                        </p:tgtEl>
                                        <p:attrNameLst>
                                          <p:attrName>style.visibility</p:attrName>
                                        </p:attrNameLst>
                                      </p:cBhvr>
                                      <p:to>
                                        <p:strVal val="visible"/>
                                      </p:to>
                                    </p:set>
                                    <p:anim calcmode="lin" valueType="num">
                                      <p:cBhvr additive="base">
                                        <p:cTn dur="500"/>
                                        <p:tgtEl>
                                          <p:spTgt spid="34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5" st="5"/>
                                            </p:txEl>
                                          </p:spTgt>
                                        </p:tgtEl>
                                        <p:attrNameLst>
                                          <p:attrName>style.visibility</p:attrName>
                                        </p:attrNameLst>
                                      </p:cBhvr>
                                      <p:to>
                                        <p:strVal val="visible"/>
                                      </p:to>
                                    </p:set>
                                    <p:anim calcmode="lin" valueType="num">
                                      <p:cBhvr additive="base">
                                        <p:cTn dur="500"/>
                                        <p:tgtEl>
                                          <p:spTgt spid="34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6" st="6"/>
                                            </p:txEl>
                                          </p:spTgt>
                                        </p:tgtEl>
                                        <p:attrNameLst>
                                          <p:attrName>style.visibility</p:attrName>
                                        </p:attrNameLst>
                                      </p:cBhvr>
                                      <p:to>
                                        <p:strVal val="visible"/>
                                      </p:to>
                                    </p:set>
                                    <p:anim calcmode="lin" valueType="num">
                                      <p:cBhvr additive="base">
                                        <p:cTn dur="500"/>
                                        <p:tgtEl>
                                          <p:spTgt spid="34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7" st="7"/>
                                            </p:txEl>
                                          </p:spTgt>
                                        </p:tgtEl>
                                        <p:attrNameLst>
                                          <p:attrName>style.visibility</p:attrName>
                                        </p:attrNameLst>
                                      </p:cBhvr>
                                      <p:to>
                                        <p:strVal val="visible"/>
                                      </p:to>
                                    </p:set>
                                    <p:anim calcmode="lin" valueType="num">
                                      <p:cBhvr additive="base">
                                        <p:cTn dur="500"/>
                                        <p:tgtEl>
                                          <p:spTgt spid="340">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8" st="8"/>
                                            </p:txEl>
                                          </p:spTgt>
                                        </p:tgtEl>
                                        <p:attrNameLst>
                                          <p:attrName>style.visibility</p:attrName>
                                        </p:attrNameLst>
                                      </p:cBhvr>
                                      <p:to>
                                        <p:strVal val="visible"/>
                                      </p:to>
                                    </p:set>
                                    <p:anim calcmode="lin" valueType="num">
                                      <p:cBhvr additive="base">
                                        <p:cTn dur="500"/>
                                        <p:tgtEl>
                                          <p:spTgt spid="340">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9" st="9"/>
                                            </p:txEl>
                                          </p:spTgt>
                                        </p:tgtEl>
                                        <p:attrNameLst>
                                          <p:attrName>style.visibility</p:attrName>
                                        </p:attrNameLst>
                                      </p:cBhvr>
                                      <p:to>
                                        <p:strVal val="visible"/>
                                      </p:to>
                                    </p:set>
                                    <p:anim calcmode="lin" valueType="num">
                                      <p:cBhvr additive="base">
                                        <p:cTn dur="500"/>
                                        <p:tgtEl>
                                          <p:spTgt spid="340">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47" name="Google Shape;347;p34"/>
          <p:cNvSpPr/>
          <p:nvPr/>
        </p:nvSpPr>
        <p:spPr>
          <a:xfrm>
            <a:off x="684213" y="1844675"/>
            <a:ext cx="4319587" cy="42481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sr-Latn-CS" sz="1800">
                <a:solidFill>
                  <a:srgbClr val="252525"/>
                </a:solidFill>
              </a:rPr>
              <a:t>Fear or anxiety is a vague fear without an obvious external cause and mostly without the organismic signs that usually accompany fear arising from a real external threat. It differs from fear because of its indeterminacy, because it is not tied to any specific object[2]. This unpleasant feeling is dominated by the anticipation of some unspecified accident. When it occurs frequently, interferes with affective life and feelings of well-being, or is otherwise maladaptive, it is known as an anxiety disorder.</a:t>
            </a:r>
            <a:endParaRPr b="0" i="0" sz="1800" u="none" cap="none" strike="noStrike">
              <a:solidFill>
                <a:schemeClr val="dk1"/>
              </a:solidFill>
              <a:latin typeface="Arial"/>
              <a:ea typeface="Arial"/>
              <a:cs typeface="Arial"/>
              <a:sym typeface="Arial"/>
            </a:endParaRPr>
          </a:p>
        </p:txBody>
      </p:sp>
      <p:sp>
        <p:nvSpPr>
          <p:cNvPr id="348" name="Google Shape;348;p34"/>
          <p:cNvSpPr txBox="1"/>
          <p:nvPr/>
        </p:nvSpPr>
        <p:spPr>
          <a:xfrm>
            <a:off x="457200" y="274638"/>
            <a:ext cx="8229600" cy="114300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lang="sr-Latn-CS" sz="4400">
                <a:solidFill>
                  <a:schemeClr val="dk2"/>
                </a:solidFill>
              </a:rPr>
              <a:t>Information source</a:t>
            </a:r>
            <a:r>
              <a:rPr b="0" i="0" lang="sr-Latn-CS" sz="4400" u="none" cap="none" strike="noStrike">
                <a:solidFill>
                  <a:schemeClr val="dk2"/>
                </a:solidFill>
                <a:latin typeface="Arial"/>
                <a:ea typeface="Arial"/>
                <a:cs typeface="Arial"/>
                <a:sym typeface="Arial"/>
              </a:rPr>
              <a:t> </a:t>
            </a:r>
            <a:endParaRPr/>
          </a:p>
        </p:txBody>
      </p:sp>
      <p:pic>
        <p:nvPicPr>
          <p:cNvPr id="349" name="Google Shape;349;p34"/>
          <p:cNvPicPr preferRelativeResize="0"/>
          <p:nvPr/>
        </p:nvPicPr>
        <p:blipFill rotWithShape="1">
          <a:blip r:embed="rId3">
            <a:alphaModFix/>
          </a:blip>
          <a:srcRect b="0" l="0" r="0" t="0"/>
          <a:stretch/>
        </p:blipFill>
        <p:spPr>
          <a:xfrm>
            <a:off x="5508625" y="1854200"/>
            <a:ext cx="2589213" cy="414337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35"/>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55" name="Google Shape;355;p35"/>
          <p:cNvSpPr txBox="1"/>
          <p:nvPr>
            <p:ph idx="4294967295" type="title"/>
          </p:nvPr>
        </p:nvSpPr>
        <p:spPr>
          <a:xfrm>
            <a:off x="457200" y="274638"/>
            <a:ext cx="8229600" cy="11430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None/>
            </a:pPr>
            <a:r>
              <a:rPr lang="sr-Latn-CS"/>
              <a:t>Conclusion</a:t>
            </a:r>
            <a:endParaRPr/>
          </a:p>
        </p:txBody>
      </p:sp>
      <p:sp>
        <p:nvSpPr>
          <p:cNvPr id="356" name="Google Shape;356;p35"/>
          <p:cNvSpPr txBox="1"/>
          <p:nvPr>
            <p:ph idx="4294967295"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342900" rtl="0" algn="l">
              <a:spcBef>
                <a:spcPts val="0"/>
              </a:spcBef>
              <a:spcAft>
                <a:spcPts val="0"/>
              </a:spcAft>
              <a:buNone/>
            </a:pPr>
            <a:r>
              <a:rPr lang="sr-Latn-CS" sz="2800"/>
              <a:t>Emphasize the conclusion</a:t>
            </a:r>
            <a:endParaRPr sz="2800"/>
          </a:p>
          <a:p>
            <a:pPr indent="-406400" lvl="0" marL="457200" rtl="0" algn="l">
              <a:spcBef>
                <a:spcPts val="0"/>
              </a:spcBef>
              <a:spcAft>
                <a:spcPts val="0"/>
              </a:spcAft>
              <a:buSzPts val="2800"/>
              <a:buChar char="-"/>
            </a:pPr>
            <a:r>
              <a:rPr lang="sr-Latn-CS" sz="2800"/>
              <a:t>the audience will likely remember your last words at the end of the lecture</a:t>
            </a:r>
            <a:endParaRPr sz="2800"/>
          </a:p>
          <a:p>
            <a:pPr indent="0" lvl="0" marL="342900" rtl="0" algn="l">
              <a:spcBef>
                <a:spcPts val="0"/>
              </a:spcBef>
              <a:spcAft>
                <a:spcPts val="0"/>
              </a:spcAft>
              <a:buNone/>
            </a:pPr>
            <a:r>
              <a:t/>
            </a:r>
            <a:endParaRPr sz="2800"/>
          </a:p>
          <a:p>
            <a:pPr indent="0" lvl="0" marL="342900" rtl="0" algn="l">
              <a:spcBef>
                <a:spcPts val="0"/>
              </a:spcBef>
              <a:spcAft>
                <a:spcPts val="0"/>
              </a:spcAft>
              <a:buNone/>
            </a:pPr>
            <a:r>
              <a:rPr lang="sr-Latn-CS" sz="2800"/>
              <a:t>Highlight:</a:t>
            </a:r>
            <a:endParaRPr sz="2800"/>
          </a:p>
          <a:p>
            <a:pPr indent="-406400" lvl="0" marL="457200" rtl="0" algn="l">
              <a:spcBef>
                <a:spcPts val="0"/>
              </a:spcBef>
              <a:spcAft>
                <a:spcPts val="0"/>
              </a:spcAft>
              <a:buSzPts val="2800"/>
              <a:buChar char="-"/>
            </a:pPr>
            <a:r>
              <a:rPr lang="sr-Latn-CS" sz="2800"/>
              <a:t>just the main points of the presentation</a:t>
            </a:r>
            <a:endParaRPr sz="2800"/>
          </a:p>
          <a:p>
            <a:pPr indent="0" lvl="0" marL="342900" rtl="0" algn="l">
              <a:spcBef>
                <a:spcPts val="0"/>
              </a:spcBef>
              <a:spcAft>
                <a:spcPts val="0"/>
              </a:spcAft>
              <a:buNone/>
            </a:pPr>
            <a:r>
              <a:rPr lang="sr-Latn-CS" sz="2800"/>
              <a:t>suggest future research, goals, topics for reflection</a:t>
            </a:r>
            <a:endParaRPr sz="2800"/>
          </a:p>
          <a:p>
            <a:pPr indent="0" lvl="0" marL="342900" rtl="0" algn="l">
              <a:spcBef>
                <a:spcPts val="0"/>
              </a:spcBef>
              <a:spcAft>
                <a:spcPts val="0"/>
              </a:spcAft>
              <a:buNone/>
            </a:pPr>
            <a:r>
              <a:t/>
            </a:r>
            <a:endParaRPr sz="2800"/>
          </a:p>
          <a:p>
            <a:pPr indent="-190500" lvl="0" marL="342900" rtl="0" algn="l">
              <a:spcBef>
                <a:spcPts val="480"/>
              </a:spcBef>
              <a:spcAft>
                <a:spcPts val="0"/>
              </a:spcAft>
              <a:buClr>
                <a:schemeClr val="dk1"/>
              </a:buClr>
              <a:buSzPts val="2400"/>
              <a:buFont typeface="Arial"/>
              <a:buNone/>
            </a:pPr>
            <a:r>
              <a:t/>
            </a:r>
            <a:endParaRPr sz="2400"/>
          </a:p>
          <a:p>
            <a:pPr indent="-139700" lvl="0" marL="342900" rtl="0" algn="l">
              <a:spcBef>
                <a:spcPts val="640"/>
              </a:spcBef>
              <a:spcAft>
                <a:spcPts val="0"/>
              </a:spcAft>
              <a:buClr>
                <a:schemeClr val="dk1"/>
              </a:buClr>
              <a:buSzPts val="3200"/>
              <a:buFont typeface="Arial"/>
              <a:buNone/>
            </a:pPr>
            <a:r>
              <a:t/>
            </a:r>
            <a:endParaRPr/>
          </a:p>
          <a:p>
            <a:pPr indent="-107950" lvl="1" marL="742950" rtl="0" algn="l">
              <a:spcBef>
                <a:spcPts val="560"/>
              </a:spcBef>
              <a:spcAft>
                <a:spcPts val="0"/>
              </a:spcAft>
              <a:buClr>
                <a:schemeClr val="dk1"/>
              </a:buClr>
              <a:buSzPts val="2800"/>
              <a:buFont typeface="Arial"/>
              <a:buNone/>
            </a:pPr>
            <a:r>
              <a:t/>
            </a:r>
            <a:endParaRPr b="1">
              <a:solidFill>
                <a:schemeClr val="lt2"/>
              </a:solidFill>
            </a:endParaRPr>
          </a:p>
        </p:txBody>
      </p:sp>
      <p:sp>
        <p:nvSpPr>
          <p:cNvPr id="357" name="Google Shape;357;p35"/>
          <p:cNvSpPr txBox="1"/>
          <p:nvPr/>
        </p:nvSpPr>
        <p:spPr>
          <a:xfrm>
            <a:off x="84138" y="6343650"/>
            <a:ext cx="587375" cy="488950"/>
          </a:xfrm>
          <a:prstGeom prst="rect">
            <a:avLst/>
          </a:prstGeom>
          <a:noFill/>
          <a:ln>
            <a:noFill/>
          </a:ln>
        </p:spPr>
        <p:txBody>
          <a:bodyPr anchorCtr="1" anchor="b" bIns="45700" lIns="91425" spcFirstLastPara="1" rIns="91425" wrap="square" tIns="45700">
            <a:spAutoFit/>
          </a:bodyPr>
          <a:lstStyle/>
          <a:p>
            <a:pPr indent="0" lvl="0" marL="0" marR="0" rtl="0" algn="l">
              <a:spcBef>
                <a:spcPts val="0"/>
              </a:spcBef>
              <a:spcAft>
                <a:spcPts val="0"/>
              </a:spcAft>
              <a:buNone/>
            </a:pPr>
            <a:fld id="{00000000-1234-1234-1234-123412341234}" type="slidenum">
              <a:rPr b="1" i="0" lang="sr-Latn-CS" sz="2600" u="none" cap="none" strike="noStrike">
                <a:solidFill>
                  <a:schemeClr val="lt1"/>
                </a:solidFill>
                <a:latin typeface="Arial"/>
                <a:ea typeface="Arial"/>
                <a:cs typeface="Arial"/>
                <a:sym typeface="Arial"/>
              </a:rPr>
              <a:t>‹#›</a:t>
            </a:fld>
            <a:endParaRPr b="1" i="0" sz="2600" u="none" cap="none" strike="noStrike">
              <a:solidFill>
                <a:schemeClr val="lt1"/>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36"/>
          <p:cNvSpPr txBox="1"/>
          <p:nvPr>
            <p:ph type="title"/>
          </p:nvPr>
        </p:nvSpPr>
        <p:spPr>
          <a:xfrm>
            <a:off x="468313" y="549275"/>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END OF EXHIBITION</a:t>
            </a:r>
            <a:br>
              <a:rPr lang="sr-Latn-CS" sz="4000"/>
            </a:br>
            <a:endParaRPr sz="4000"/>
          </a:p>
        </p:txBody>
      </p:sp>
      <p:sp>
        <p:nvSpPr>
          <p:cNvPr id="363" name="Google Shape;363;p36"/>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400"/>
              </a:spcBef>
              <a:spcAft>
                <a:spcPts val="0"/>
              </a:spcAft>
              <a:buClr>
                <a:schemeClr val="dk1"/>
              </a:buClr>
              <a:buSzPts val="1100"/>
              <a:buFont typeface="Arial"/>
              <a:buNone/>
            </a:pPr>
            <a:r>
              <a:rPr b="1" i="1" lang="sr-Latn-CS" sz="2000">
                <a:solidFill>
                  <a:srgbClr val="FF0000"/>
                </a:solidFill>
              </a:rPr>
              <a:t>10 techniques to finish:</a:t>
            </a:r>
            <a:endParaRPr b="1" i="1" sz="2000">
              <a:solidFill>
                <a:srgbClr val="FF0000"/>
              </a:solidFill>
            </a:endParaRPr>
          </a:p>
          <a:p>
            <a:pPr indent="-342900" lvl="0" marL="342900" rtl="0" algn="l">
              <a:lnSpc>
                <a:spcPct val="80000"/>
              </a:lnSpc>
              <a:spcBef>
                <a:spcPts val="400"/>
              </a:spcBef>
              <a:spcAft>
                <a:spcPts val="0"/>
              </a:spcAft>
              <a:buClr>
                <a:schemeClr val="dk1"/>
              </a:buClr>
              <a:buSzPts val="1100"/>
              <a:buFont typeface="Arial"/>
              <a:buNone/>
            </a:pPr>
            <a:r>
              <a:rPr b="1" i="1" lang="sr-Latn-CS" sz="2000"/>
              <a:t>• Return to the initial statement and restate the main thesis.</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End with a positive, moving message.</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End with a relevant quote.</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End with the question: It should be done, but how?</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Tell listeners exactly what you expect from them.</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Highlight the benefits of having your idea accepted.</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Illustrate the main idea with a short story to end.</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Appeal to conscientiousness and show confidence in the listeners.</a:t>
            </a:r>
            <a:endParaRPr b="1" i="1" sz="2000"/>
          </a:p>
          <a:p>
            <a:pPr indent="-342900" lvl="0" marL="342900" rtl="0" algn="l">
              <a:lnSpc>
                <a:spcPct val="80000"/>
              </a:lnSpc>
              <a:spcBef>
                <a:spcPts val="400"/>
              </a:spcBef>
              <a:spcAft>
                <a:spcPts val="0"/>
              </a:spcAft>
              <a:buClr>
                <a:schemeClr val="dk1"/>
              </a:buClr>
              <a:buSzPts val="1100"/>
              <a:buFont typeface="Arial"/>
              <a:buNone/>
            </a:pPr>
            <a:r>
              <a:rPr b="1" i="1" lang="sr-Latn-CS" sz="2000"/>
              <a:t>• Announce the content of the future meeting.</a:t>
            </a:r>
            <a:endParaRPr b="1" i="1" sz="2000"/>
          </a:p>
          <a:p>
            <a:pPr indent="-342900" lvl="0" marL="342900" rtl="0" algn="l">
              <a:lnSpc>
                <a:spcPct val="80000"/>
              </a:lnSpc>
              <a:spcBef>
                <a:spcPts val="400"/>
              </a:spcBef>
              <a:spcAft>
                <a:spcPts val="0"/>
              </a:spcAft>
              <a:buClr>
                <a:schemeClr val="dk1"/>
              </a:buClr>
              <a:buSzPts val="2000"/>
              <a:buFont typeface="Arial"/>
              <a:buNone/>
            </a:pPr>
            <a:r>
              <a:t/>
            </a:r>
            <a:endParaRPr b="1" i="1" sz="2000">
              <a:solidFill>
                <a:srgbClr val="FF0000"/>
              </a:solidFill>
            </a:endParaRPr>
          </a:p>
          <a:p>
            <a:pPr indent="-342900" lvl="0" marL="342900" rtl="0" algn="l">
              <a:lnSpc>
                <a:spcPct val="80000"/>
              </a:lnSpc>
              <a:spcBef>
                <a:spcPts val="400"/>
              </a:spcBef>
              <a:spcAft>
                <a:spcPts val="0"/>
              </a:spcAft>
              <a:buClr>
                <a:schemeClr val="dk1"/>
              </a:buClr>
              <a:buSzPts val="2000"/>
              <a:buFont typeface="Arial"/>
              <a:buNone/>
            </a:pPr>
            <a:r>
              <a:t/>
            </a:r>
            <a:endParaRPr sz="2000"/>
          </a:p>
          <a:p>
            <a:pPr indent="-342900" lvl="0" marL="342900" rtl="0" algn="l">
              <a:lnSpc>
                <a:spcPct val="80000"/>
              </a:lnSpc>
              <a:spcBef>
                <a:spcPts val="400"/>
              </a:spcBef>
              <a:spcAft>
                <a:spcPts val="0"/>
              </a:spcAft>
              <a:buClr>
                <a:schemeClr val="dk1"/>
              </a:buClr>
              <a:buSzPts val="1100"/>
              <a:buFont typeface="Arial"/>
              <a:buNone/>
            </a:pPr>
            <a:r>
              <a:rPr b="1" i="1" lang="sr-Latn-CS" sz="2000">
                <a:solidFill>
                  <a:srgbClr val="FF0000"/>
                </a:solidFill>
              </a:rPr>
              <a:t>Tip: In the conclusion, the main points should be repeated and highlighted presentation point or main message.</a:t>
            </a:r>
            <a:endParaRPr b="1" i="1" sz="2000">
              <a:solidFill>
                <a:srgbClr val="FF0000"/>
              </a:solidFill>
            </a:endParaRPr>
          </a:p>
          <a:p>
            <a:pPr indent="-342900" lvl="0" marL="342900" rtl="0" algn="l">
              <a:lnSpc>
                <a:spcPct val="80000"/>
              </a:lnSpc>
              <a:spcBef>
                <a:spcPts val="400"/>
              </a:spcBef>
              <a:spcAft>
                <a:spcPts val="0"/>
              </a:spcAft>
              <a:buClr>
                <a:srgbClr val="FF0000"/>
              </a:buClr>
              <a:buSzPts val="2000"/>
              <a:buFont typeface="Arial"/>
              <a:buNone/>
            </a:pPr>
            <a:r>
              <a:t/>
            </a:r>
            <a:endParaRPr b="1" i="1" sz="200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69" name="Google Shape;369;p37"/>
          <p:cNvSpPr txBox="1"/>
          <p:nvPr>
            <p:ph idx="4294967295" type="title"/>
          </p:nvPr>
        </p:nvSpPr>
        <p:spPr>
          <a:xfrm>
            <a:off x="457200" y="274638"/>
            <a:ext cx="8229600" cy="11430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None/>
            </a:pPr>
            <a:r>
              <a:rPr lang="sr-Latn-CS"/>
              <a:t>Questions?</a:t>
            </a:r>
            <a:endParaRPr/>
          </a:p>
        </p:txBody>
      </p:sp>
      <p:sp>
        <p:nvSpPr>
          <p:cNvPr id="370" name="Google Shape;370;p37"/>
          <p:cNvSpPr txBox="1"/>
          <p:nvPr>
            <p:ph idx="4294967295"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139700" lvl="0" marL="342900" rtl="0" algn="l">
              <a:spcBef>
                <a:spcPts val="0"/>
              </a:spcBef>
              <a:spcAft>
                <a:spcPts val="0"/>
              </a:spcAft>
              <a:buClr>
                <a:schemeClr val="dk1"/>
              </a:buClr>
              <a:buSzPts val="3200"/>
              <a:buFont typeface="Arial"/>
              <a:buNone/>
            </a:pPr>
            <a:r>
              <a:t/>
            </a:r>
            <a:endParaRPr b="1">
              <a:solidFill>
                <a:schemeClr val="lt2"/>
              </a:solidFill>
            </a:endParaRPr>
          </a:p>
          <a:p>
            <a:pPr indent="-317500" lvl="0" marL="342900" rtl="0" algn="l">
              <a:spcBef>
                <a:spcPts val="560"/>
              </a:spcBef>
              <a:spcAft>
                <a:spcPts val="0"/>
              </a:spcAft>
              <a:buSzPts val="2800"/>
              <a:buChar char="•"/>
            </a:pPr>
            <a:r>
              <a:rPr lang="sr-Latn-CS" sz="2800"/>
              <a:t>Sometimes you can end the presentation with a simple question or a question slide</a:t>
            </a:r>
            <a:endParaRPr sz="2800"/>
          </a:p>
          <a:p>
            <a:pPr indent="0" lvl="0" marL="342900" rtl="0" algn="l">
              <a:spcBef>
                <a:spcPts val="560"/>
              </a:spcBef>
              <a:spcAft>
                <a:spcPts val="0"/>
              </a:spcAft>
              <a:buNone/>
            </a:pPr>
            <a:r>
              <a:rPr lang="sr-Latn-CS" sz="2800"/>
              <a:t>-which can start a discussion</a:t>
            </a:r>
            <a:endParaRPr sz="2800"/>
          </a:p>
          <a:p>
            <a:pPr indent="0" lvl="0" marL="342900" rtl="0" algn="l">
              <a:spcBef>
                <a:spcPts val="560"/>
              </a:spcBef>
              <a:spcAft>
                <a:spcPts val="0"/>
              </a:spcAft>
              <a:buNone/>
            </a:pPr>
            <a:r>
              <a:rPr lang="sr-Latn-CS" sz="2800"/>
              <a:t>-helps to avoid a sharp interruption of exposure</a:t>
            </a:r>
            <a:endParaRPr sz="2800"/>
          </a:p>
          <a:p>
            <a:pPr indent="0" lvl="0" marL="342900" rtl="0" algn="l">
              <a:spcBef>
                <a:spcPts val="560"/>
              </a:spcBef>
              <a:spcAft>
                <a:spcPts val="0"/>
              </a:spcAft>
              <a:buNone/>
            </a:pPr>
            <a:r>
              <a:rPr lang="sr-Latn-CS" sz="2800"/>
              <a:t>-provides "something to look at" during question period</a:t>
            </a:r>
            <a:endParaRPr sz="2800"/>
          </a:p>
          <a:p>
            <a:pPr indent="0" lvl="0" marL="342900" rtl="0" algn="l">
              <a:spcBef>
                <a:spcPts val="560"/>
              </a:spcBef>
              <a:spcAft>
                <a:spcPts val="0"/>
              </a:spcAft>
              <a:buNone/>
            </a:pPr>
            <a:r>
              <a:t/>
            </a:r>
            <a:endParaRPr sz="2800"/>
          </a:p>
          <a:p>
            <a:pPr indent="-190500" lvl="0" marL="342900" rtl="0" algn="l">
              <a:spcBef>
                <a:spcPts val="480"/>
              </a:spcBef>
              <a:spcAft>
                <a:spcPts val="0"/>
              </a:spcAft>
              <a:buClr>
                <a:schemeClr val="dk1"/>
              </a:buClr>
              <a:buSzPts val="2400"/>
              <a:buFont typeface="Arial"/>
              <a:buNone/>
            </a:pPr>
            <a:r>
              <a:t/>
            </a:r>
            <a:endParaRPr sz="2400"/>
          </a:p>
          <a:p>
            <a:pPr indent="-139700" lvl="0" marL="342900" rtl="0" algn="l">
              <a:spcBef>
                <a:spcPts val="640"/>
              </a:spcBef>
              <a:spcAft>
                <a:spcPts val="0"/>
              </a:spcAft>
              <a:buClr>
                <a:schemeClr val="dk1"/>
              </a:buClr>
              <a:buSzPts val="3200"/>
              <a:buFont typeface="Arial"/>
              <a:buNone/>
            </a:pPr>
            <a:r>
              <a:t/>
            </a:r>
            <a:endParaRPr b="1">
              <a:solidFill>
                <a:schemeClr val="lt2"/>
              </a:solidFill>
            </a:endParaRPr>
          </a:p>
        </p:txBody>
      </p:sp>
      <p:sp>
        <p:nvSpPr>
          <p:cNvPr id="371" name="Google Shape;371;p37"/>
          <p:cNvSpPr txBox="1"/>
          <p:nvPr/>
        </p:nvSpPr>
        <p:spPr>
          <a:xfrm>
            <a:off x="84138" y="6343650"/>
            <a:ext cx="587375" cy="488950"/>
          </a:xfrm>
          <a:prstGeom prst="rect">
            <a:avLst/>
          </a:prstGeom>
          <a:noFill/>
          <a:ln>
            <a:noFill/>
          </a:ln>
        </p:spPr>
        <p:txBody>
          <a:bodyPr anchorCtr="1" anchor="b" bIns="45700" lIns="91425" spcFirstLastPara="1" rIns="91425" wrap="square" tIns="45700">
            <a:spAutoFit/>
          </a:bodyPr>
          <a:lstStyle/>
          <a:p>
            <a:pPr indent="0" lvl="0" marL="0" marR="0" rtl="0" algn="l">
              <a:spcBef>
                <a:spcPts val="0"/>
              </a:spcBef>
              <a:spcAft>
                <a:spcPts val="0"/>
              </a:spcAft>
              <a:buNone/>
            </a:pPr>
            <a:fld id="{00000000-1234-1234-1234-123412341234}" type="slidenum">
              <a:rPr b="1" i="0" lang="sr-Latn-CS" sz="2600" u="none" cap="none" strike="noStrike">
                <a:solidFill>
                  <a:schemeClr val="lt1"/>
                </a:solidFill>
                <a:latin typeface="Arial"/>
                <a:ea typeface="Arial"/>
                <a:cs typeface="Arial"/>
                <a:sym typeface="Arial"/>
              </a:rPr>
              <a:t>‹#›</a:t>
            </a:fld>
            <a:endParaRPr b="1" i="0" sz="2600" u="none" cap="none" strike="noStrike">
              <a:solidFill>
                <a:schemeClr val="lt1"/>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377" name="Google Shape;377;p38"/>
          <p:cNvSpPr txBox="1"/>
          <p:nvPr>
            <p:ph type="title"/>
          </p:nvPr>
        </p:nvSpPr>
        <p:spPr>
          <a:xfrm>
            <a:off x="395288" y="2060575"/>
            <a:ext cx="8229600" cy="337026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lang="sr-Latn-CS" sz="4000"/>
              <a:t>Power Point has many possibilities.</a:t>
            </a:r>
            <a:endParaRPr sz="4000"/>
          </a:p>
          <a:p>
            <a:pPr indent="0" lvl="0" marL="0" rtl="0" algn="ctr">
              <a:spcBef>
                <a:spcPts val="0"/>
              </a:spcBef>
              <a:spcAft>
                <a:spcPts val="0"/>
              </a:spcAft>
              <a:buClr>
                <a:schemeClr val="dk1"/>
              </a:buClr>
              <a:buSzPts val="1100"/>
              <a:buFont typeface="Arial"/>
              <a:buNone/>
            </a:pPr>
            <a:r>
              <a:rPr lang="sr-Latn-CS" sz="4000"/>
              <a:t>Be careful when creating your presentation.</a:t>
            </a:r>
            <a:endParaRPr sz="4000"/>
          </a:p>
          <a:p>
            <a:pPr indent="0" lvl="0" marL="0" rtl="0" algn="ctr">
              <a:spcBef>
                <a:spcPts val="0"/>
              </a:spcBef>
              <a:spcAft>
                <a:spcPts val="0"/>
              </a:spcAft>
              <a:buNone/>
            </a:pPr>
            <a:br>
              <a:rPr lang="sr-Latn-CS" sz="4000"/>
            </a:br>
            <a:endParaRPr sz="4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a:p>
        </p:txBody>
      </p:sp>
      <p:sp>
        <p:nvSpPr>
          <p:cNvPr id="124" name="Google Shape;124;p4"/>
          <p:cNvSpPr txBox="1"/>
          <p:nvPr>
            <p:ph idx="1" type="body"/>
          </p:nvPr>
        </p:nvSpPr>
        <p:spPr>
          <a:xfrm>
            <a:off x="468313" y="1844675"/>
            <a:ext cx="8229600" cy="18288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Clr>
                <a:schemeClr val="dk1"/>
              </a:buClr>
              <a:buSzPts val="3200"/>
              <a:buFont typeface="Arial"/>
              <a:buChar char="•"/>
            </a:pPr>
            <a:r>
              <a:rPr lang="sr-Latn-CS"/>
              <a:t>Of course, WHAT we say is important...but if we don't know HOW we're going to say it, then it doesn't even matter WHAT we want to say"</a:t>
            </a:r>
            <a:endParaRPr/>
          </a:p>
        </p:txBody>
      </p:sp>
      <p:sp>
        <p:nvSpPr>
          <p:cNvPr id="125" name="Google Shape;125;p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5"/>
          <p:cNvSpPr txBox="1"/>
          <p:nvPr>
            <p:ph type="title"/>
          </p:nvPr>
        </p:nvSpPr>
        <p:spPr>
          <a:xfrm>
            <a:off x="457200" y="260413"/>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sz="4000"/>
              <a:t>PREPARATION</a:t>
            </a:r>
            <a:endParaRPr/>
          </a:p>
        </p:txBody>
      </p:sp>
      <p:sp>
        <p:nvSpPr>
          <p:cNvPr id="131" name="Google Shape;131;p5"/>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32" name="Google Shape;132;p5"/>
          <p:cNvSpPr/>
          <p:nvPr/>
        </p:nvSpPr>
        <p:spPr>
          <a:xfrm>
            <a:off x="971550" y="1773251"/>
            <a:ext cx="7345500" cy="4620900"/>
          </a:xfrm>
          <a:prstGeom prst="rect">
            <a:avLst/>
          </a:prstGeom>
          <a:noFill/>
          <a:ln>
            <a:noFill/>
          </a:ln>
        </p:spPr>
        <p:txBody>
          <a:bodyPr anchorCtr="0" anchor="t" bIns="45700" lIns="91425" spcFirstLastPara="1" rIns="91425" wrap="square" tIns="45700">
            <a:spAutoFit/>
          </a:bodyPr>
          <a:lstStyle/>
          <a:p>
            <a:pPr indent="0" lvl="0" marL="457200" rtl="0" algn="l">
              <a:spcBef>
                <a:spcPts val="0"/>
              </a:spcBef>
              <a:spcAft>
                <a:spcPts val="0"/>
              </a:spcAft>
              <a:buNone/>
            </a:pPr>
            <a:r>
              <a:rPr lang="sr-Latn-CS" sz="1800">
                <a:solidFill>
                  <a:schemeClr val="dk1"/>
                </a:solidFill>
              </a:rPr>
              <a:t>When planning a presentation, it is necessary to deal with several segments:</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55600" lvl="0" marL="457200" rtl="0" algn="l">
              <a:spcBef>
                <a:spcPts val="0"/>
              </a:spcBef>
              <a:spcAft>
                <a:spcPts val="0"/>
              </a:spcAft>
              <a:buClr>
                <a:schemeClr val="dk1"/>
              </a:buClr>
              <a:buSzPts val="2000"/>
              <a:buChar char="•"/>
            </a:pPr>
            <a:r>
              <a:rPr lang="sr-Latn-CS" sz="1800">
                <a:solidFill>
                  <a:schemeClr val="dk1"/>
                </a:solidFill>
              </a:rPr>
              <a:t>What is the key question?</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55600" lvl="0" marL="457200" rtl="0" algn="l">
              <a:spcBef>
                <a:spcPts val="0"/>
              </a:spcBef>
              <a:spcAft>
                <a:spcPts val="0"/>
              </a:spcAft>
              <a:buClr>
                <a:schemeClr val="dk1"/>
              </a:buClr>
              <a:buSzPts val="2000"/>
              <a:buChar char="•"/>
            </a:pPr>
            <a:r>
              <a:rPr lang="sr-Latn-CS" sz="1800">
                <a:solidFill>
                  <a:schemeClr val="dk1"/>
                </a:solidFill>
              </a:rPr>
              <a:t>What is the main topic?</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55600" lvl="0" marL="457200" rtl="0" algn="l">
              <a:spcBef>
                <a:spcPts val="0"/>
              </a:spcBef>
              <a:spcAft>
                <a:spcPts val="0"/>
              </a:spcAft>
              <a:buClr>
                <a:schemeClr val="dk1"/>
              </a:buClr>
              <a:buSzPts val="2000"/>
              <a:buChar char="•"/>
            </a:pPr>
            <a:r>
              <a:rPr lang="sr-Latn-CS" sz="1800">
                <a:solidFill>
                  <a:schemeClr val="dk1"/>
                </a:solidFill>
              </a:rPr>
              <a:t>Who will be in the audience?</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55600" lvl="0" marL="457200" rtl="0" algn="l">
              <a:spcBef>
                <a:spcPts val="0"/>
              </a:spcBef>
              <a:spcAft>
                <a:spcPts val="0"/>
              </a:spcAft>
              <a:buClr>
                <a:schemeClr val="dk1"/>
              </a:buClr>
              <a:buSzPts val="2000"/>
              <a:buChar char="•"/>
            </a:pPr>
            <a:r>
              <a:rPr lang="sr-Latn-CS" sz="1800">
                <a:solidFill>
                  <a:schemeClr val="dk1"/>
                </a:solidFill>
              </a:rPr>
              <a:t>How much time do I have available?</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55600" lvl="0" marL="457200" rtl="0" algn="l">
              <a:spcBef>
                <a:spcPts val="0"/>
              </a:spcBef>
              <a:spcAft>
                <a:spcPts val="0"/>
              </a:spcAft>
              <a:buClr>
                <a:schemeClr val="dk1"/>
              </a:buClr>
              <a:buSzPts val="2000"/>
              <a:buChar char="•"/>
            </a:pPr>
            <a:r>
              <a:rPr lang="sr-Latn-CS" sz="1800">
                <a:solidFill>
                  <a:schemeClr val="dk1"/>
                </a:solidFill>
              </a:rPr>
              <a:t>Where will the presentation take place?</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55600" lvl="0" marL="457200" rtl="0" algn="l">
              <a:spcBef>
                <a:spcPts val="0"/>
              </a:spcBef>
              <a:spcAft>
                <a:spcPts val="0"/>
              </a:spcAft>
              <a:buClr>
                <a:schemeClr val="dk1"/>
              </a:buClr>
              <a:buSzPts val="2000"/>
              <a:buChar char="•"/>
            </a:pPr>
            <a:r>
              <a:rPr lang="sr-Latn-CS" sz="1800">
                <a:solidFill>
                  <a:schemeClr val="dk1"/>
                </a:solidFill>
              </a:rPr>
              <a:t>What equipment is available to me?</a:t>
            </a:r>
            <a:endParaRPr sz="1800">
              <a:solidFill>
                <a:schemeClr val="dk1"/>
              </a:solidFill>
            </a:endParaRPr>
          </a:p>
          <a:p>
            <a:pPr indent="0" lvl="0" marL="457200" marR="0" rtl="0" algn="l">
              <a:spcBef>
                <a:spcPts val="0"/>
              </a:spcBef>
              <a:spcAft>
                <a:spcPts val="0"/>
              </a:spcAft>
              <a:buNone/>
            </a:pPr>
            <a:r>
              <a:t/>
            </a:r>
            <a:endParaRPr sz="18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sz="4000"/>
              <a:t>BEFORE START</a:t>
            </a:r>
            <a:endParaRPr/>
          </a:p>
        </p:txBody>
      </p:sp>
      <p:sp>
        <p:nvSpPr>
          <p:cNvPr id="138" name="Google Shape;138;p6"/>
          <p:cNvSpPr txBox="1"/>
          <p:nvPr>
            <p:ph idx="1" type="body"/>
          </p:nvPr>
        </p:nvSpPr>
        <p:spPr>
          <a:xfrm>
            <a:off x="457200" y="1600200"/>
            <a:ext cx="8229600" cy="4851000"/>
          </a:xfrm>
          <a:prstGeom prst="rect">
            <a:avLst/>
          </a:prstGeom>
          <a:noFill/>
          <a:ln>
            <a:noFill/>
          </a:ln>
        </p:spPr>
        <p:txBody>
          <a:bodyPr anchorCtr="0" anchor="t" bIns="45700" lIns="91425" spcFirstLastPara="1" rIns="91425" wrap="square" tIns="45700">
            <a:noAutofit/>
          </a:bodyPr>
          <a:lstStyle/>
          <a:p>
            <a:pPr indent="-406400" lvl="0" marL="342900" rtl="0" algn="l">
              <a:spcBef>
                <a:spcPts val="560"/>
              </a:spcBef>
              <a:spcAft>
                <a:spcPts val="0"/>
              </a:spcAft>
              <a:buSzPts val="2800"/>
              <a:buChar char="•"/>
            </a:pPr>
            <a:r>
              <a:rPr lang="sr-Latn-CS" sz="2800"/>
              <a:t>Composition of the auditorium</a:t>
            </a:r>
            <a:endParaRPr sz="2800"/>
          </a:p>
          <a:p>
            <a:pPr indent="0" lvl="0" marL="342900" rtl="0" algn="l">
              <a:spcBef>
                <a:spcPts val="560"/>
              </a:spcBef>
              <a:spcAft>
                <a:spcPts val="0"/>
              </a:spcAft>
              <a:buNone/>
            </a:pPr>
            <a:r>
              <a:t/>
            </a:r>
            <a:endParaRPr sz="2800"/>
          </a:p>
          <a:p>
            <a:pPr indent="-406400" lvl="0" marL="342900" rtl="0" algn="l">
              <a:spcBef>
                <a:spcPts val="560"/>
              </a:spcBef>
              <a:spcAft>
                <a:spcPts val="0"/>
              </a:spcAft>
              <a:buSzPts val="2800"/>
              <a:buChar char="•"/>
            </a:pPr>
            <a:r>
              <a:rPr lang="sr-Latn-CS" sz="2800"/>
              <a:t>Place and environment of exhibition</a:t>
            </a:r>
            <a:endParaRPr sz="2800"/>
          </a:p>
          <a:p>
            <a:pPr indent="0" lvl="0" marL="342900" rtl="0" algn="l">
              <a:spcBef>
                <a:spcPts val="560"/>
              </a:spcBef>
              <a:spcAft>
                <a:spcPts val="0"/>
              </a:spcAft>
              <a:buNone/>
            </a:pPr>
            <a:r>
              <a:t/>
            </a:r>
            <a:endParaRPr sz="2800"/>
          </a:p>
          <a:p>
            <a:pPr indent="-406400" lvl="0" marL="342900" rtl="0" algn="l">
              <a:spcBef>
                <a:spcPts val="560"/>
              </a:spcBef>
              <a:spcAft>
                <a:spcPts val="0"/>
              </a:spcAft>
              <a:buSzPts val="2800"/>
              <a:buChar char="•"/>
            </a:pPr>
            <a:r>
              <a:rPr lang="sr-Latn-CS" sz="2800"/>
              <a:t>Technology (laptop, projector,...)</a:t>
            </a:r>
            <a:endParaRPr sz="2800"/>
          </a:p>
          <a:p>
            <a:pPr indent="0" lvl="0" marL="342900" rtl="0" algn="l">
              <a:spcBef>
                <a:spcPts val="560"/>
              </a:spcBef>
              <a:spcAft>
                <a:spcPts val="0"/>
              </a:spcAft>
              <a:buNone/>
            </a:pPr>
            <a:r>
              <a:t/>
            </a:r>
            <a:endParaRPr sz="2800"/>
          </a:p>
        </p:txBody>
      </p:sp>
      <p:sp>
        <p:nvSpPr>
          <p:cNvPr id="139" name="Google Shape;139;p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pic>
        <p:nvPicPr>
          <p:cNvPr id="140" name="Google Shape;140;p6"/>
          <p:cNvPicPr preferRelativeResize="0"/>
          <p:nvPr/>
        </p:nvPicPr>
        <p:blipFill rotWithShape="1">
          <a:blip r:embed="rId3">
            <a:alphaModFix/>
          </a:blip>
          <a:srcRect b="0" l="0" r="0" t="0"/>
          <a:stretch/>
        </p:blipFill>
        <p:spPr>
          <a:xfrm>
            <a:off x="971550" y="4581525"/>
            <a:ext cx="2544763" cy="1562100"/>
          </a:xfrm>
          <a:prstGeom prst="rect">
            <a:avLst/>
          </a:prstGeom>
          <a:noFill/>
          <a:ln>
            <a:noFill/>
          </a:ln>
        </p:spPr>
      </p:pic>
      <p:pic>
        <p:nvPicPr>
          <p:cNvPr id="141" name="Google Shape;141;p6"/>
          <p:cNvPicPr preferRelativeResize="0"/>
          <p:nvPr/>
        </p:nvPicPr>
        <p:blipFill rotWithShape="1">
          <a:blip r:embed="rId4">
            <a:alphaModFix/>
          </a:blip>
          <a:srcRect b="0" l="0" r="0" t="0"/>
          <a:stretch/>
        </p:blipFill>
        <p:spPr>
          <a:xfrm>
            <a:off x="5219700" y="4581525"/>
            <a:ext cx="2303463" cy="1562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sz="4000"/>
              <a:t>Body language leaves a stronger impression than voice and image</a:t>
            </a:r>
            <a:endParaRPr/>
          </a:p>
        </p:txBody>
      </p:sp>
      <p:sp>
        <p:nvSpPr>
          <p:cNvPr id="147" name="Google Shape;147;p7"/>
          <p:cNvSpPr txBox="1"/>
          <p:nvPr>
            <p:ph idx="1" type="body"/>
          </p:nvPr>
        </p:nvSpPr>
        <p:spPr>
          <a:xfrm>
            <a:off x="468325" y="1844675"/>
            <a:ext cx="8229600" cy="3795300"/>
          </a:xfrm>
          <a:prstGeom prst="rect">
            <a:avLst/>
          </a:prstGeom>
          <a:noFill/>
          <a:ln>
            <a:noFill/>
          </a:ln>
        </p:spPr>
        <p:txBody>
          <a:bodyPr anchorCtr="0" anchor="t" bIns="45700" lIns="91425" spcFirstLastPara="1" rIns="91425" wrap="square" tIns="45700">
            <a:noAutofit/>
          </a:bodyPr>
          <a:lstStyle/>
          <a:p>
            <a:pPr indent="0" lvl="0" marL="342900" rtl="0" algn="l">
              <a:spcBef>
                <a:spcPts val="0"/>
              </a:spcBef>
              <a:spcAft>
                <a:spcPts val="0"/>
              </a:spcAft>
              <a:buNone/>
            </a:pPr>
            <a:r>
              <a:rPr lang="sr-Latn-CS" sz="2800"/>
              <a:t>We retain from the forwarded information</a:t>
            </a:r>
            <a:endParaRPr sz="2800"/>
          </a:p>
          <a:p>
            <a:pPr indent="0" lvl="0" marL="342900" rtl="0" algn="l">
              <a:spcBef>
                <a:spcPts val="0"/>
              </a:spcBef>
              <a:spcAft>
                <a:spcPts val="0"/>
              </a:spcAft>
              <a:buNone/>
            </a:pPr>
            <a:r>
              <a:t/>
            </a:r>
            <a:endParaRPr sz="2800"/>
          </a:p>
          <a:p>
            <a:pPr indent="-406400" lvl="0" marL="342900" rtl="0" algn="l">
              <a:spcBef>
                <a:spcPts val="0"/>
              </a:spcBef>
              <a:spcAft>
                <a:spcPts val="0"/>
              </a:spcAft>
              <a:buSzPts val="2800"/>
              <a:buChar char="•"/>
            </a:pPr>
            <a:r>
              <a:rPr lang="sr-Latn-CS" sz="2800"/>
              <a:t>55% non-verbal cues</a:t>
            </a:r>
            <a:endParaRPr sz="2800"/>
          </a:p>
          <a:p>
            <a:pPr indent="0" lvl="0" marL="342900" rtl="0" algn="l">
              <a:spcBef>
                <a:spcPts val="0"/>
              </a:spcBef>
              <a:spcAft>
                <a:spcPts val="0"/>
              </a:spcAft>
              <a:buNone/>
            </a:pPr>
            <a:r>
              <a:t/>
            </a:r>
            <a:endParaRPr sz="2800"/>
          </a:p>
          <a:p>
            <a:pPr indent="-406400" lvl="0" marL="342900" rtl="0" algn="l">
              <a:spcBef>
                <a:spcPts val="0"/>
              </a:spcBef>
              <a:spcAft>
                <a:spcPts val="0"/>
              </a:spcAft>
              <a:buSzPts val="2800"/>
              <a:buChar char="•"/>
            </a:pPr>
            <a:r>
              <a:rPr lang="sr-Latn-CS" sz="2800"/>
              <a:t>38% voice and diction</a:t>
            </a:r>
            <a:endParaRPr sz="2800"/>
          </a:p>
          <a:p>
            <a:pPr indent="0" lvl="0" marL="342900" rtl="0" algn="l">
              <a:spcBef>
                <a:spcPts val="0"/>
              </a:spcBef>
              <a:spcAft>
                <a:spcPts val="0"/>
              </a:spcAft>
              <a:buNone/>
            </a:pPr>
            <a:r>
              <a:t/>
            </a:r>
            <a:endParaRPr sz="2800"/>
          </a:p>
          <a:p>
            <a:pPr indent="-406400" lvl="0" marL="342900" rtl="0" algn="l">
              <a:spcBef>
                <a:spcPts val="0"/>
              </a:spcBef>
              <a:spcAft>
                <a:spcPts val="0"/>
              </a:spcAft>
              <a:buSzPts val="2800"/>
              <a:buChar char="•"/>
            </a:pPr>
            <a:r>
              <a:rPr lang="sr-Latn-CS" sz="2800"/>
              <a:t>7% content</a:t>
            </a:r>
            <a:endParaRPr sz="2800"/>
          </a:p>
          <a:p>
            <a:pPr indent="0" lvl="0" marL="342900" rtl="0" algn="l">
              <a:spcBef>
                <a:spcPts val="0"/>
              </a:spcBef>
              <a:spcAft>
                <a:spcPts val="0"/>
              </a:spcAft>
              <a:buNone/>
            </a:pPr>
            <a:r>
              <a:t/>
            </a:r>
            <a:endParaRPr sz="2800"/>
          </a:p>
        </p:txBody>
      </p:sp>
      <p:sp>
        <p:nvSpPr>
          <p:cNvPr id="148" name="Google Shape;148;p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r-Latn-C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sr-Latn-CS"/>
              <a:t>How to make an audience cry...</a:t>
            </a:r>
            <a:endParaRPr/>
          </a:p>
        </p:txBody>
      </p:sp>
      <p:sp>
        <p:nvSpPr>
          <p:cNvPr id="154" name="Google Shape;154;p8"/>
          <p:cNvSpPr txBox="1"/>
          <p:nvPr>
            <p:ph idx="1" type="body"/>
          </p:nvPr>
        </p:nvSpPr>
        <p:spPr>
          <a:xfrm>
            <a:off x="457200" y="1600200"/>
            <a:ext cx="8229600" cy="4893600"/>
          </a:xfrm>
          <a:prstGeom prst="rect">
            <a:avLst/>
          </a:prstGeom>
          <a:noFill/>
          <a:ln>
            <a:noFill/>
          </a:ln>
        </p:spPr>
        <p:txBody>
          <a:bodyPr anchorCtr="0" anchor="t" bIns="45700" lIns="91425" spcFirstLastPara="1" rIns="91425" wrap="square" tIns="45700">
            <a:noAutofit/>
          </a:bodyPr>
          <a:lstStyle/>
          <a:p>
            <a:pPr indent="0" lvl="0" marL="0" rtl="0" algn="l">
              <a:spcBef>
                <a:spcPts val="480"/>
              </a:spcBef>
              <a:spcAft>
                <a:spcPts val="0"/>
              </a:spcAft>
              <a:buClr>
                <a:schemeClr val="dk1"/>
              </a:buClr>
              <a:buSzPts val="1100"/>
              <a:buFont typeface="Arial"/>
              <a:buNone/>
            </a:pPr>
            <a:r>
              <a:rPr lang="sr-Latn-CS" sz="2400"/>
              <a:t>Public speaking is the number 1 fear for most people (the fear of death is in 7th place!)</a:t>
            </a:r>
            <a:endParaRPr sz="2400"/>
          </a:p>
          <a:p>
            <a:pPr indent="0" lvl="0" marL="0" rtl="0" algn="l">
              <a:spcBef>
                <a:spcPts val="480"/>
              </a:spcBef>
              <a:spcAft>
                <a:spcPts val="0"/>
              </a:spcAft>
              <a:buClr>
                <a:schemeClr val="dk1"/>
              </a:buClr>
              <a:buSzPts val="1100"/>
              <a:buFont typeface="Arial"/>
              <a:buNone/>
            </a:pPr>
            <a:r>
              <a:t/>
            </a:r>
            <a:endParaRPr sz="2400"/>
          </a:p>
          <a:p>
            <a:pPr indent="0" lvl="0" marL="0" rtl="0" algn="l">
              <a:spcBef>
                <a:spcPts val="480"/>
              </a:spcBef>
              <a:spcAft>
                <a:spcPts val="0"/>
              </a:spcAft>
              <a:buClr>
                <a:schemeClr val="dk1"/>
              </a:buClr>
              <a:buSzPts val="1100"/>
              <a:buFont typeface="Arial"/>
              <a:buNone/>
            </a:pPr>
            <a:r>
              <a:rPr lang="sr-Latn-CS" sz="2400"/>
              <a:t>A few rules of public speaking:</a:t>
            </a:r>
            <a:endParaRPr sz="2400"/>
          </a:p>
          <a:p>
            <a:pPr indent="0" lvl="0" marL="0" rtl="0" algn="l">
              <a:spcBef>
                <a:spcPts val="480"/>
              </a:spcBef>
              <a:spcAft>
                <a:spcPts val="0"/>
              </a:spcAft>
              <a:buClr>
                <a:schemeClr val="dk1"/>
              </a:buClr>
              <a:buSzPts val="1100"/>
              <a:buFont typeface="Arial"/>
              <a:buNone/>
            </a:pPr>
            <a:r>
              <a:t/>
            </a:r>
            <a:endParaRPr sz="2400"/>
          </a:p>
          <a:p>
            <a:pPr indent="0" lvl="0" marL="0" rtl="0" algn="l">
              <a:spcBef>
                <a:spcPts val="480"/>
              </a:spcBef>
              <a:spcAft>
                <a:spcPts val="0"/>
              </a:spcAft>
              <a:buClr>
                <a:schemeClr val="dk1"/>
              </a:buClr>
              <a:buSzPts val="1100"/>
              <a:buFont typeface="Arial"/>
              <a:buNone/>
            </a:pPr>
            <a:r>
              <a:rPr lang="sr-Latn-CS" sz="2400"/>
              <a:t>1. Don't tell the audience that you're nervous and anxious (they'll start looking for nervous body language and find it.)</a:t>
            </a:r>
            <a:endParaRPr sz="2400"/>
          </a:p>
          <a:p>
            <a:pPr indent="0" lvl="0" marL="0" rtl="0" algn="l">
              <a:spcBef>
                <a:spcPts val="480"/>
              </a:spcBef>
              <a:spcAft>
                <a:spcPts val="0"/>
              </a:spcAft>
              <a:buClr>
                <a:schemeClr val="dk1"/>
              </a:buClr>
              <a:buSzPts val="1100"/>
              <a:buFont typeface="Arial"/>
              <a:buNone/>
            </a:pPr>
            <a:r>
              <a:t/>
            </a:r>
            <a:endParaRPr sz="2400"/>
          </a:p>
          <a:p>
            <a:pPr indent="0" lvl="0" marL="0" rtl="0" algn="l">
              <a:spcBef>
                <a:spcPts val="480"/>
              </a:spcBef>
              <a:spcAft>
                <a:spcPts val="0"/>
              </a:spcAft>
              <a:buClr>
                <a:schemeClr val="dk1"/>
              </a:buClr>
              <a:buSzPts val="1100"/>
              <a:buFont typeface="Arial"/>
              <a:buNone/>
            </a:pPr>
            <a:r>
              <a:rPr lang="sr-Latn-CS" sz="2400"/>
              <a:t>2. Use self-confident gestures - make a "bell" - position of open and closed palms and occasionally stick out the thumb</a:t>
            </a:r>
            <a:endParaRPr sz="2400"/>
          </a:p>
          <a:p>
            <a:pPr indent="0" lvl="0" marL="0" rtl="0" algn="l">
              <a:spcBef>
                <a:spcPts val="480"/>
              </a:spcBef>
              <a:spcAft>
                <a:spcPts val="0"/>
              </a:spcAft>
              <a:buClr>
                <a:schemeClr val="dk1"/>
              </a:buClr>
              <a:buSzPts val="2400"/>
              <a:buFont typeface="Arial"/>
              <a:buNone/>
            </a:pPr>
            <a:r>
              <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a:p>
        </p:txBody>
      </p:sp>
      <p:sp>
        <p:nvSpPr>
          <p:cNvPr id="160" name="Google Shape;160;p9"/>
          <p:cNvSpPr txBox="1"/>
          <p:nvPr>
            <p:ph idx="1" type="body"/>
          </p:nvPr>
        </p:nvSpPr>
        <p:spPr>
          <a:xfrm>
            <a:off x="457200" y="1711325"/>
            <a:ext cx="8229600" cy="4525963"/>
          </a:xfrm>
          <a:prstGeom prst="rect">
            <a:avLst/>
          </a:prstGeom>
          <a:noFill/>
          <a:ln>
            <a:noFill/>
          </a:ln>
        </p:spPr>
        <p:txBody>
          <a:bodyPr anchorCtr="0" anchor="t" bIns="45700" lIns="91425" spcFirstLastPara="1" rIns="91425" wrap="square" tIns="45700">
            <a:noAutofit/>
          </a:bodyPr>
          <a:lstStyle/>
          <a:p>
            <a:pPr indent="-342900" lvl="0" marL="342900" rtl="0" algn="l">
              <a:spcBef>
                <a:spcPts val="480"/>
              </a:spcBef>
              <a:spcAft>
                <a:spcPts val="0"/>
              </a:spcAft>
              <a:buClr>
                <a:schemeClr val="dk1"/>
              </a:buClr>
              <a:buSzPts val="1100"/>
              <a:buFont typeface="Arial"/>
              <a:buNone/>
            </a:pPr>
            <a:r>
              <a:rPr lang="sr-Latn-CS" sz="2400"/>
              <a:t>3. Do not cross your arms over your chest</a:t>
            </a:r>
            <a:endParaRPr sz="2400"/>
          </a:p>
          <a:p>
            <a:pPr indent="-342900" lvl="0" marL="342900" rtl="0" algn="l">
              <a:spcBef>
                <a:spcPts val="480"/>
              </a:spcBef>
              <a:spcAft>
                <a:spcPts val="0"/>
              </a:spcAft>
              <a:buClr>
                <a:schemeClr val="dk1"/>
              </a:buClr>
              <a:buSzPts val="1100"/>
              <a:buFont typeface="Arial"/>
              <a:buNone/>
            </a:pPr>
            <a:r>
              <a:t/>
            </a:r>
            <a:endParaRPr sz="2400"/>
          </a:p>
          <a:p>
            <a:pPr indent="-342900" lvl="0" marL="342900" rtl="0" algn="l">
              <a:spcBef>
                <a:spcPts val="480"/>
              </a:spcBef>
              <a:spcAft>
                <a:spcPts val="0"/>
              </a:spcAft>
              <a:buClr>
                <a:schemeClr val="dk1"/>
              </a:buClr>
              <a:buSzPts val="1100"/>
              <a:buFont typeface="Arial"/>
              <a:buNone/>
            </a:pPr>
            <a:r>
              <a:rPr lang="sr-Latn-CS" sz="2400"/>
              <a:t>4. Avoid touching your face, holding the phone tightly...</a:t>
            </a:r>
            <a:endParaRPr sz="2400"/>
          </a:p>
          <a:p>
            <a:pPr indent="-342900" lvl="0" marL="342900" rtl="0" algn="l">
              <a:spcBef>
                <a:spcPts val="480"/>
              </a:spcBef>
              <a:spcAft>
                <a:spcPts val="0"/>
              </a:spcAft>
              <a:buClr>
                <a:schemeClr val="dk1"/>
              </a:buClr>
              <a:buSzPts val="1100"/>
              <a:buFont typeface="Arial"/>
              <a:buNone/>
            </a:pPr>
            <a:r>
              <a:t/>
            </a:r>
            <a:endParaRPr sz="2400"/>
          </a:p>
          <a:p>
            <a:pPr indent="-342900" lvl="0" marL="342900" rtl="0" algn="l">
              <a:spcBef>
                <a:spcPts val="480"/>
              </a:spcBef>
              <a:spcAft>
                <a:spcPts val="0"/>
              </a:spcAft>
              <a:buClr>
                <a:schemeClr val="dk1"/>
              </a:buClr>
              <a:buSzPts val="1100"/>
              <a:buFont typeface="Arial"/>
              <a:buNone/>
            </a:pPr>
            <a:r>
              <a:rPr lang="sr-Latn-CS" sz="2400"/>
              <a:t>5. Front rows are the best listeners</a:t>
            </a:r>
            <a:endParaRPr sz="2400"/>
          </a:p>
          <a:p>
            <a:pPr indent="-342900" lvl="0" marL="342900" rtl="0" algn="l">
              <a:spcBef>
                <a:spcPts val="480"/>
              </a:spcBef>
              <a:spcAft>
                <a:spcPts val="0"/>
              </a:spcAft>
              <a:buClr>
                <a:schemeClr val="dk1"/>
              </a:buClr>
              <a:buSzPts val="1100"/>
              <a:buFont typeface="Arial"/>
              <a:buNone/>
            </a:pPr>
            <a:r>
              <a:t/>
            </a:r>
            <a:endParaRPr sz="2400"/>
          </a:p>
          <a:p>
            <a:pPr indent="-342900" lvl="0" marL="342900" rtl="0" algn="l">
              <a:spcBef>
                <a:spcPts val="480"/>
              </a:spcBef>
              <a:spcAft>
                <a:spcPts val="0"/>
              </a:spcAft>
              <a:buClr>
                <a:schemeClr val="dk1"/>
              </a:buClr>
              <a:buSzPts val="1100"/>
              <a:buFont typeface="Arial"/>
              <a:buNone/>
            </a:pPr>
            <a:r>
              <a:rPr lang="sr-Latn-CS" sz="2400"/>
              <a:t>6. Immediately behind them are people in the "safe" middle part - they ask the most questions</a:t>
            </a:r>
            <a:endParaRPr sz="2400"/>
          </a:p>
          <a:p>
            <a:pPr indent="-342900" lvl="0" marL="342900" rtl="0" algn="l">
              <a:spcBef>
                <a:spcPts val="480"/>
              </a:spcBef>
              <a:spcAft>
                <a:spcPts val="0"/>
              </a:spcAft>
              <a:buClr>
                <a:schemeClr val="dk1"/>
              </a:buClr>
              <a:buSzPts val="1100"/>
              <a:buFont typeface="Arial"/>
              <a:buNone/>
            </a:pPr>
            <a:r>
              <a:t/>
            </a:r>
            <a:endParaRPr sz="2400"/>
          </a:p>
          <a:p>
            <a:pPr indent="-342900" lvl="0" marL="342900" rtl="0" algn="l">
              <a:spcBef>
                <a:spcPts val="480"/>
              </a:spcBef>
              <a:spcAft>
                <a:spcPts val="0"/>
              </a:spcAft>
              <a:buClr>
                <a:schemeClr val="dk1"/>
              </a:buClr>
              <a:buSzPts val="1100"/>
              <a:buFont typeface="Arial"/>
              <a:buNone/>
            </a:pPr>
            <a:r>
              <a:rPr lang="sr-Latn-CS" sz="2400"/>
              <a:t>7. Sides and rear parts - pay the least attention to the speaker</a:t>
            </a:r>
            <a:endParaRPr sz="2400"/>
          </a:p>
          <a:p>
            <a:pPr indent="-342900" lvl="0" marL="342900" rtl="0" algn="l">
              <a:spcBef>
                <a:spcPts val="480"/>
              </a:spcBef>
              <a:spcAft>
                <a:spcPts val="0"/>
              </a:spcAft>
              <a:buClr>
                <a:schemeClr val="dk1"/>
              </a:buClr>
              <a:buSzPts val="2400"/>
              <a:buFont typeface="Arial"/>
              <a:buNone/>
            </a:pPr>
            <a:r>
              <a:t/>
            </a:r>
            <a:endParaRPr sz="24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2010-05-23T14:28:12Z</dcterms:created>
  <dc:creator>Mariajose</dc:creator>
</cp:coreProperties>
</file>